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3" name="Google Shape;73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6" name="Google Shape;76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" name="Google Shape;81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" name="Google Shape;82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85" name="Google Shape;85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" name="Google Shape;90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1" name="Google Shape;91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5" name="Google Shape;95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6" name="Google Shape;96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7" name="Google Shape;97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0" name="Google Shape;100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3" name="Google Shape;103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4" name="Google Shape;104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07" name="Google Shape;107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" name="Google Shape;112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6" name="Google Shape;116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" name="Google Shape;117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8" name="Google Shape;118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9" name="Google Shape;11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0" name="Google Shape;120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3" name="Google Shape;123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26" name="Google Shape;126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2" name="Google Shape;132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3" name="Google Shape;133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2" name="Google Shape;62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3" name="Google Shape;63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Скарб</a:t>
            </a:r>
            <a:endParaRPr/>
          </a:p>
        </p:txBody>
      </p:sp>
      <p:sp>
        <p:nvSpPr>
          <p:cNvPr id="141" name="Google Shape;141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https://youtu.be/3fZy6g7Gj6c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