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Ми - українці 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https://youtu.be/ZHqids0sZqo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