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SFu9EXxh7W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Подорож до України 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https://youtu.be/SFu9EXxh7WQ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З 8.14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