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Моя країна - Україна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https://youtu.be/DyE6OgkkHR0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