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Подорож. Урок домашнього читання 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https://www.liveworksheets.com/he1280461eq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