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4ac36120f0aaf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4ac36120f0aaf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Наш урок англійської мови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6120" l="16754" r="17334" t="0"/>
          <a:stretch/>
        </p:blipFill>
        <p:spPr>
          <a:xfrm>
            <a:off x="1176650" y="192250"/>
            <a:ext cx="5562398" cy="495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