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980728"/>
            <a:ext cx="61206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МИКОЛА ВІНГРАНОВСЬКИЙ «СІРОМАНЕЦЬ». ДОБРОТА, ВИГАДЛИВІСТЬ, РІШУЧІСТЬ САШКА, ЙОГО ЗДАТНІСТЬ НА САМОСТІЙНІ ВЧИНКИ, ОСОБЛИВО У ВІДСТОЮВАННІ СВОЄЇ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ПОЗИЦІЇ</a:t>
            </a:r>
          </a:p>
          <a:p>
            <a:pPr algn="ctr"/>
            <a:endParaRPr lang="ru-RU" sz="2800" b="1" i="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79228"/>
            <a:ext cx="2385151" cy="3584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000" y="4091173"/>
            <a:ext cx="173355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40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Бесіда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Сашко,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батьки, як вони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ставляться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займається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вчиться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вміє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хлопець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ставиться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Сіроманця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зробив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характеру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притаманні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Сашкові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виявляються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хлопчик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мрію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Сашко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відрізняється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сучасних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школярів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75"/>
          <a:stretch/>
        </p:blipFill>
        <p:spPr bwMode="auto">
          <a:xfrm>
            <a:off x="827584" y="4306275"/>
            <a:ext cx="3374396" cy="2555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0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6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04664"/>
            <a:ext cx="722845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цитатної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характеристики 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Сашка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81882"/>
            <a:ext cx="6336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"Сашко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пройшов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вийшов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поле, як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почув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стрекотіння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вертольота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півколом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низенько над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лісом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Сашка. Сашко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злякався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землю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прикрився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портфелем"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00192" y="2497545"/>
            <a:ext cx="2261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Цілеспрямованість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767280"/>
            <a:ext cx="60486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Раптом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Сашко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відчув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хтось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дивиться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спину: за дубом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хтось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стояв!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глянути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?..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завагався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Сашко. Але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вирішив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я стану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боятися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гляну"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07507" y="3617571"/>
            <a:ext cx="13901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Сміливість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085216"/>
            <a:ext cx="58326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"Сашко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вибрав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підходящу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Сіроманця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нору,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розчистив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лопатою, нарвав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пирію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настелив,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сам"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96509" y="4514056"/>
            <a:ext cx="10693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Турбота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068054"/>
            <a:ext cx="5832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"Одного дня Сашко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відкрив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сліпий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5221942"/>
            <a:ext cx="21900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Спостережливість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5775940"/>
            <a:ext cx="5688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"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 от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лизунчик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- сказав Сашко і погладив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Сіроманцеві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почухав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горлом"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16154" y="5916809"/>
            <a:ext cx="11689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Чуйність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90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7" y="-1473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260648"/>
            <a:ext cx="6480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"Сашко став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коліна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почав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обмацувати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темінь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наткнувся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добряче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лобом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ковадло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щімко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задихав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Сашкові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Сашко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обійняв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руками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60232" y="122147"/>
            <a:ext cx="2141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Готовність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надати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врятувати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9728" y="1586457"/>
            <a:ext cx="51385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нечесно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один,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16216" y="1340236"/>
            <a:ext cx="21916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Відчуття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несправедливості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9728" y="2064439"/>
            <a:ext cx="6172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не подумав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тікати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мене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розумний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вовчику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Пиріжка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печінкою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хочеш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27513" y="2125994"/>
            <a:ext cx="17889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Співчутливий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турботливий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9728" y="3105834"/>
            <a:ext cx="6172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"засунув шапку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кишеню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", "скинув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сніг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кожушину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", "махнув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ногою, другою,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валянки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попадали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кожушка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сніг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60232" y="3108204"/>
            <a:ext cx="15283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Спритний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витривалий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5076" y="4293096"/>
            <a:ext cx="49549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"Я з тобою, я тебе не покину і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віддам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нікому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16216" y="4293096"/>
            <a:ext cx="15358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Добрий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вірний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65076" y="530120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дорога, нею ходили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хотів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Сашко ходив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стежиною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лісом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12160" y="5455096"/>
            <a:ext cx="19103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Любить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ньому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63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32656"/>
            <a:ext cx="5184576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літературного героя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Сашко — герой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повісті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М. С.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Вінграновського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13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Сільський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житель.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Не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портретної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характеристики.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учень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любить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учитися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знає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ходить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лісовою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стежкою,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мрійник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 Любить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але не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знаходить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у них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розуміння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довіряє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але не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радиться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 ними (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пішов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Одеси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вовком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не сказавши про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батькам).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Уміє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розрізняти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добрих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злих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людей,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до них ставиться,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друзів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довіряє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найвірнішим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таємниці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 Любить природу,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ліс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звірів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дружить з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вовком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Сіроманцем</a:t>
            </a:r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AutoShape 4" descr="сіроманець 4 (convert-video-online.com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2128"/>
            <a:ext cx="320035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29000"/>
            <a:ext cx="2838431" cy="3102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68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79512" y="520511"/>
            <a:ext cx="5760640" cy="58169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Бесіда-міркування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“Моє ставлення до вчинків Сашка”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        Чи здатний Сашко на самостійні вчинки у відстоюванні своєї позиції?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         У чому виявляється самостійність Сашка?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         Як відстоює хлопець свої переконання? (Навести приклади з тексту).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         Як би ставився Сашко до вовка – справжнього хижака?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         Чо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му хлопчик захищає вовка та допомагає йому?</a:t>
            </a:r>
          </a:p>
        </p:txBody>
      </p:sp>
      <p:pic>
        <p:nvPicPr>
          <p:cNvPr id="5126" name="Picture 6" descr="Микола Вінграновський &quot;Сіроманець&quot; | Тест з української літератури – «На  Урок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20688"/>
            <a:ext cx="2880320" cy="193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103" y="3864609"/>
            <a:ext cx="2831927" cy="2472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774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8144" y="476672"/>
            <a:ext cx="372448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r>
              <a:rPr lang="ru-RU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сенкану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образу Сашка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70092"/>
            <a:ext cx="5256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 Тема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іменник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Опис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(два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прикметники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(три слова).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(фраза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слова).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5. 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Перефразування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слово).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852" y="4095750"/>
            <a:ext cx="546735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88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836712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solidFill>
                  <a:srgbClr val="FF0000"/>
                </a:solidFill>
                <a:latin typeface="Times New Roman"/>
              </a:rPr>
              <a:t> “Мікрофон</a:t>
            </a:r>
            <a:r>
              <a:rPr lang="uk-UA" sz="3600" b="1" dirty="0" smtClean="0">
                <a:solidFill>
                  <a:srgbClr val="FF0000"/>
                </a:solidFill>
                <a:latin typeface="Times New Roman"/>
              </a:rPr>
              <a:t>”</a:t>
            </a:r>
          </a:p>
          <a:p>
            <a:endParaRPr lang="uk-UA" sz="1200" b="1" dirty="0" smtClean="0">
              <a:solidFill>
                <a:srgbClr val="FF0000"/>
              </a:solidFill>
              <a:latin typeface="Times New Roman"/>
            </a:endParaRPr>
          </a:p>
          <a:p>
            <a:r>
              <a:rPr lang="uk-UA" sz="2400" dirty="0">
                <a:solidFill>
                  <a:srgbClr val="0000FF"/>
                </a:solidFill>
                <a:latin typeface="Times New Roman"/>
              </a:rPr>
              <a:t> 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“Мої враження від повісті “Сіроманець”</a:t>
            </a:r>
            <a:endParaRPr lang="ru-RU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9551" y="2551837"/>
            <a:ext cx="5448479" cy="1754326"/>
          </a:xfrm>
          <a:prstGeom prst="rect">
            <a:avLst/>
          </a:prstGeom>
          <a:solidFill>
            <a:srgbClr val="CFB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Робота в зошитах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“Продовж речення”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   “Повість “Сіроманець” навчає мене...</a:t>
            </a:r>
            <a:r>
              <a:rPr kumimoji="0" lang="uk-UA" sz="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”</a:t>
            </a:r>
            <a:endParaRPr kumimoji="0" lang="uk-UA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08712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75" y="4627170"/>
            <a:ext cx="2737915" cy="199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90270"/>
            <a:ext cx="2719189" cy="2028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46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0749" y="2348880"/>
            <a:ext cx="5094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ДОМАШНЄ ЗАВДАННЯ</a:t>
            </a:r>
          </a:p>
          <a:p>
            <a:pPr algn="just"/>
            <a:r>
              <a:rPr lang="ru-RU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ідготуватися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контрольної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endParaRPr lang="ru-RU" sz="32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8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532</Words>
  <Application>Microsoft Office PowerPoint</Application>
  <PresentationFormat>Экран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</dc:creator>
  <cp:lastModifiedBy>TPCUSer</cp:lastModifiedBy>
  <cp:revision>11</cp:revision>
  <dcterms:created xsi:type="dcterms:W3CDTF">2021-05-23T12:24:02Z</dcterms:created>
  <dcterms:modified xsi:type="dcterms:W3CDTF">2022-05-30T09:01:32Z</dcterms:modified>
</cp:coreProperties>
</file>