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43031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0185eb598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0185eb598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0185eb59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0185eb59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0185eb59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0185eb59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0185eb59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0185eb59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0185eb598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0185eb598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0185eb598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0185eb598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0185eb598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0185eb598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0185eb598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80185eb598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11700" y="116850"/>
            <a:ext cx="8520600" cy="27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6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Повторення вивченого з теми : «Відомості з </a:t>
            </a:r>
            <a:r>
              <a:rPr lang="uk" sz="4600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синтаксису»</a:t>
            </a:r>
            <a:endParaRPr sz="4600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075"/>
            <a:ext cx="9096251" cy="5031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50" y="43050"/>
            <a:ext cx="9010299" cy="50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0" y="61600"/>
            <a:ext cx="9033000" cy="501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" y="81825"/>
            <a:ext cx="9032749" cy="477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0" y="64150"/>
            <a:ext cx="9051750" cy="503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" y="68975"/>
            <a:ext cx="9022200" cy="50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75" y="71425"/>
            <a:ext cx="8954174" cy="50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150" y="79450"/>
            <a:ext cx="8775700" cy="498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Экран (16:9)</PresentationFormat>
  <Paragraphs>1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Pop</vt:lpstr>
      <vt:lpstr>Повторення вивченого з теми : «Відомості з синтаксису»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вивченого з теми : «Відомості з синтаксису»</dc:title>
  <cp:lastModifiedBy>TPCUSer</cp:lastModifiedBy>
  <cp:revision>1</cp:revision>
  <dcterms:modified xsi:type="dcterms:W3CDTF">2022-05-30T08:33:39Z</dcterms:modified>
</cp:coreProperties>
</file>