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1" d="100"/>
          <a:sy n="121" d="100"/>
        </p:scale>
        <p:origin x="-346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209962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80185eb598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80185eb598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80185eb598_0_5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80185eb598_0_5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80185eb598_0_5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80185eb598_0_5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0185eb598_0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0185eb598_0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80185eb598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80185eb598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80185eb598_0_5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80185eb598_0_5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0185eb598_0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80185eb598_0_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0185eb598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0185eb598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0185eb598_0_5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0185eb598_0_5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80185eb598_0_5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80185eb598_0_5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0185eb598_0_5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0185eb598_0_5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80185eb598_0_5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80185eb598_0_5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0185eb598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80185eb598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5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311700" y="116850"/>
            <a:ext cx="8520600" cy="274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600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Повторення вивченого з теми : «Відомості з </a:t>
            </a:r>
            <a:r>
              <a:rPr lang="uk" sz="4600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синтаксису»</a:t>
            </a:r>
            <a:endParaRPr sz="4600" dirty="0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785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667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3119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430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962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07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704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50" y="49500"/>
            <a:ext cx="8983350" cy="502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549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4304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00" y="47000"/>
            <a:ext cx="9017626" cy="503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75" y="0"/>
            <a:ext cx="9017626" cy="506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Экран (16:9)</PresentationFormat>
  <Paragraphs>1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Pop</vt:lpstr>
      <vt:lpstr>Повторення вивченого з теми : «Відомості з синтаксису»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Повторення вивченого з теми : «Відомості з синтаксису і пунктуації»</dc:title>
  <cp:lastModifiedBy>TPCUSer</cp:lastModifiedBy>
  <cp:revision>2</cp:revision>
  <dcterms:modified xsi:type="dcterms:W3CDTF">2022-05-30T08:33:56Z</dcterms:modified>
</cp:coreProperties>
</file>