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8" r:id="rId4"/>
    <p:sldId id="269" r:id="rId5"/>
    <p:sldId id="293" r:id="rId6"/>
    <p:sldId id="287" r:id="rId7"/>
    <p:sldId id="292" r:id="rId8"/>
    <p:sldId id="272" r:id="rId9"/>
    <p:sldId id="264" r:id="rId1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31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D79BA1-7B56-4877-A036-10E2F8071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193BAFE4-0F87-460D-996E-6879CF82C1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8884CCE0-6A89-403C-991A-F36BEAD82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2D3D5-C131-475F-8B94-FA7F6F4B1DB4}" type="datetimeFigureOut">
              <a:rPr lang="uk-UA" smtClean="0"/>
              <a:t>24.08.2022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0C95288-E8D5-445F-A651-08694D143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D2BDD5F-0397-4CC4-8D5E-9927BF533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22C88-55B2-49C7-ABD2-C7FEB15A68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083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AF2260-9867-46CB-8766-AAA7AC10E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98D4573-938C-44F2-990D-38DF401B19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1389D788-35BC-478D-8B08-F2DCD8FFD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2D3D5-C131-475F-8B94-FA7F6F4B1DB4}" type="datetimeFigureOut">
              <a:rPr lang="uk-UA" smtClean="0"/>
              <a:t>24.08.2022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E038831-31A6-4798-A286-6C3B94C33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B2A46CE-7933-4545-A98A-C6E619CD2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22C88-55B2-49C7-ABD2-C7FEB15A68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3711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91B04D-C5A4-4A4C-89E4-957A45B67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094553B8-64C0-4FB6-A04A-4EA074B053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20D3FD2-6ACA-4C66-B4A0-331A28B72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2D3D5-C131-475F-8B94-FA7F6F4B1DB4}" type="datetimeFigureOut">
              <a:rPr lang="uk-UA" smtClean="0"/>
              <a:t>24.08.2022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2889747-B917-46C4-80B3-EFEAE5CDA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00F0727-0D3A-4A95-8894-F4FB700ED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22C88-55B2-49C7-ABD2-C7FEB15A68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56103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5BD814-61CB-4519-BB99-21704BFFF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D8CD24F-32DD-47C8-B301-CC5027CA6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CA00A6A9-25FE-4A71-823D-53DE375CAF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0691E4B4-DB01-415D-AB61-37428E313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2D3D5-C131-475F-8B94-FA7F6F4B1DB4}" type="datetimeFigureOut">
              <a:rPr lang="uk-UA" smtClean="0"/>
              <a:t>24.08.2022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CA5116BF-EE97-4072-A755-AB0007D46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CAB9E459-302C-404F-B219-6D8B0043B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22C88-55B2-49C7-ABD2-C7FEB15A68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6536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659F1B-6D56-4CE3-8AFE-20DFC6DE7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4A5CF32-E401-4334-B692-522A62B8C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21039057-BB55-4956-AAAE-AD624A3E1C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16832E55-D667-4660-B553-45D85E7225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3766B1A4-2A82-4128-B10F-5863ADC62B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9E1A1A5D-4484-463A-A665-E0459A1E4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2D3D5-C131-475F-8B94-FA7F6F4B1DB4}" type="datetimeFigureOut">
              <a:rPr lang="uk-UA" smtClean="0"/>
              <a:t>24.08.2022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0F51B699-22FB-4B06-B2B8-637C37309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373AB0AF-5E4D-4819-86EB-4EE2A775B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22C88-55B2-49C7-ABD2-C7FEB15A68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864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3C8A22-5CFB-45BB-BCDE-E5D278265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14F898AD-F8E2-419B-8636-BCE8347A7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2D3D5-C131-475F-8B94-FA7F6F4B1DB4}" type="datetimeFigureOut">
              <a:rPr lang="uk-UA" smtClean="0"/>
              <a:t>24.08.2022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3FBFA7A0-2293-44AB-8000-A211982AE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D9A41195-A37B-417E-9D80-360A98C95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22C88-55B2-49C7-ABD2-C7FEB15A68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8438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02BBBAA8-6B2F-4BD2-8D1D-E84C24BB0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2D3D5-C131-475F-8B94-FA7F6F4B1DB4}" type="datetimeFigureOut">
              <a:rPr lang="uk-UA" smtClean="0"/>
              <a:t>24.08.2022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EBD461F2-FE4A-45A5-856B-23F115633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0B080F82-C9AD-4BBA-92B8-2ADE82ED7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22C88-55B2-49C7-ABD2-C7FEB15A68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6914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840800-A3A9-4FD2-B112-5DF3F4AF0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74F8B35-AE51-479C-898E-42C7F5FB5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C2FEEB31-1B79-4BB7-B24E-85FF161485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3C0A2B7D-2317-42F4-86BA-64C3C3946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2D3D5-C131-475F-8B94-FA7F6F4B1DB4}" type="datetimeFigureOut">
              <a:rPr lang="uk-UA" smtClean="0"/>
              <a:t>24.08.2022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D32B8684-F3E8-4CCB-AFE3-C500819E3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5645A460-7E08-489D-86EA-8B544318D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22C88-55B2-49C7-ABD2-C7FEB15A68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8315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E57AB6-499D-4585-8727-C6C77C45F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C903B264-A73D-4990-9777-61583CB06D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68A81C90-D88B-429B-8C48-2D442CD2C2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6175EDF0-63ED-4246-8A2C-BF4D39DCC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2D3D5-C131-475F-8B94-FA7F6F4B1DB4}" type="datetimeFigureOut">
              <a:rPr lang="uk-UA" smtClean="0"/>
              <a:t>24.08.2022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0EC57D2F-B5AA-40B4-98A2-8933607F1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BCAF2399-BDEA-4561-AEAB-5D380D2CA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22C88-55B2-49C7-ABD2-C7FEB15A68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6085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DF037B-5C91-42B6-9E2F-23D30E048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D07960C8-5519-47C2-85CE-EB91DE0C16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D21303D-7C5E-47ED-8512-98ABFDCE1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2D3D5-C131-475F-8B94-FA7F6F4B1DB4}" type="datetimeFigureOut">
              <a:rPr lang="uk-UA" smtClean="0"/>
              <a:t>24.08.2022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F1EDA4B-CC22-4ECC-A70A-F7B961B7D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9FC1809-7AE0-4507-95EC-193A8974B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22C88-55B2-49C7-ABD2-C7FEB15A68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4277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FDEA2349-12DF-435F-912D-65EDB9D578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4FB6C349-B569-4805-A37B-E8B5BC043F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F5D28DA-5E53-48D5-8718-34B650772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2D3D5-C131-475F-8B94-FA7F6F4B1DB4}" type="datetimeFigureOut">
              <a:rPr lang="uk-UA" smtClean="0"/>
              <a:t>24.08.2022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6AEBBDD-C554-4C17-AB13-E74D87D03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B1882BD-34D6-467D-961D-874A3FD0C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22C88-55B2-49C7-ABD2-C7FEB15A68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0389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1A7B50B0-F06F-4297-842F-D2B3F9D31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83CFBE9-7B98-4DD7-9EB8-F4C7A761DC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9769424-0BC4-4A30-8BBA-945781C1F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2D3D5-C131-475F-8B94-FA7F6F4B1DB4}" type="datetimeFigureOut">
              <a:rPr lang="uk-UA" smtClean="0"/>
              <a:t>24.08.2022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FE0F788-ABE7-4F28-B95B-67DFA485E9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35CB8F7E-2129-45D5-A89C-A76C467ED3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22C88-55B2-49C7-ABD2-C7FEB15A68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0492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uk.wikipedia.org/wiki/%D0%91%D0%B5%D0%B7%D0%BF%D1%96%D0%BB%D0%BE%D1%82%D0%BD%D0%B8%D0%B9_%D0%BB%D1%96%D1%82%D0%B0%D0%BB%D1%8C%D0%BD%D0%B8%D0%B9_%D0%B0%D0%BF%D0%B0%D1%80%D0%B0%D1%82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1%D0%9F%D0%9B%D0%90" TargetMode="External"/><Relationship Id="rId3" Type="http://schemas.openxmlformats.org/officeDocument/2006/relationships/hyperlink" Target="https://uk.wikipedia.org/wiki/Raytheon" TargetMode="External"/><Relationship Id="rId7" Type="http://schemas.openxmlformats.org/officeDocument/2006/relationships/hyperlink" Target="https://uk.wikipedia.org/wiki/%D0%93%D0%B5%D0%BB%D1%96%D0%BA%D0%BE%D0%BF%D1%82%D0%B5%D1%80" TargetMode="External"/><Relationship Id="rId2" Type="http://schemas.openxmlformats.org/officeDocument/2006/relationships/hyperlink" Target="https://uk.wikipedia.org/wiki/%D0%9F%D1%80%D0%BE%D1%82%D0%B8%D1%82%D0%B0%D0%BD%D0%BA%D0%BE%D0%B2%D0%B8%D0%B9_%D1%80%D0%B0%D0%BA%D0%B5%D1%82%D0%BD%D0%B8%D0%B9_%D0%BA%D0%BE%D0%BC%D0%BF%D0%BB%D0%B5%D0%BA%D1%8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91%D1%80%D0%BE%D0%BD%D0%B5%D1%82%D0%B5%D1%85%D0%BD%D1%96%D0%BA%D0%B0" TargetMode="External"/><Relationship Id="rId5" Type="http://schemas.openxmlformats.org/officeDocument/2006/relationships/hyperlink" Target="https://uk.wikipedia.org/wiki/%D0%9F%D0%A2%D0%A0%D0%9A_%D1%82%D1%80%D0%B5%D1%82%D1%8C%D0%BE%D0%B3%D0%BE_%D0%BF%D0%BE%D0%BA%D0%BE%D0%BB%D1%96%D0%BD%D0%BD%D1%8F" TargetMode="External"/><Relationship Id="rId4" Type="http://schemas.openxmlformats.org/officeDocument/2006/relationships/hyperlink" Target="https://uk.wikipedia.org/wiki/Lockheed_Martin" TargetMode="External"/><Relationship Id="rId9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6AE16E-E392-4B56-907F-88E14F1AA6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14670"/>
            <a:ext cx="9144000" cy="1702428"/>
          </a:xfrm>
        </p:spPr>
        <p:txBody>
          <a:bodyPr>
            <a:normAutofit fontScale="90000"/>
          </a:bodyPr>
          <a:lstStyle/>
          <a:p>
            <a:r>
              <a:rPr lang="uk-UA" sz="6600" dirty="0">
                <a:solidFill>
                  <a:srgbClr val="FF0000"/>
                </a:solidFill>
                <a:latin typeface="Arial Black" panose="020B0A04020102020204" pitchFamily="34" charset="0"/>
              </a:rPr>
              <a:t>Ми-українці: честь і слава незламним!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7E9A49-44E7-41C0-ADE2-5A845FBE5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70" y="2247568"/>
            <a:ext cx="6023800" cy="339123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AF273BB-C2A6-47D2-B52F-161AEA6B1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758" y="2247568"/>
            <a:ext cx="6478772" cy="3391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401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CC3162E4-F92A-4B28-9E53-E7964AA40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6567"/>
            <a:ext cx="10515600" cy="861238"/>
          </a:xfrm>
        </p:spPr>
        <p:txBody>
          <a:bodyPr>
            <a:normAutofit/>
          </a:bodyPr>
          <a:lstStyle/>
          <a:p>
            <a:r>
              <a:rPr lang="uk-UA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мене Україна це …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AF030C-0633-4874-BACD-960012E73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552" y="1722475"/>
            <a:ext cx="9961493" cy="416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50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2B1F26E-BAC4-40D4-999F-9238B2B0F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389" y="365125"/>
            <a:ext cx="10692411" cy="1538103"/>
          </a:xfrm>
        </p:spPr>
        <p:txBody>
          <a:bodyPr>
            <a:normAutofit fontScale="90000"/>
          </a:bodyPr>
          <a:lstStyle/>
          <a:p>
            <a:r>
              <a:rPr lang="uk-UA" b="1" i="1" dirty="0"/>
              <a:t>Скажи, навіщо людству розум,</a:t>
            </a:r>
            <a:br>
              <a:rPr lang="uk-UA" b="1" i="1" dirty="0"/>
            </a:br>
            <a:r>
              <a:rPr lang="uk-UA" b="1" i="1" dirty="0"/>
              <a:t>Щоб так весь світ занапастить?</a:t>
            </a:r>
            <a:br>
              <a:rPr lang="uk-UA" b="1" i="1" dirty="0"/>
            </a:br>
            <a:r>
              <a:rPr lang="uk-UA" b="1" i="1" dirty="0"/>
              <a:t>                                                 Ліна Костенко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6484FC1-12D9-43CD-8B62-2F6FD0794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771" y="2000692"/>
            <a:ext cx="9590457" cy="464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533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FC2B77F-DD49-447C-94E7-7FB13E953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2116" y="4971056"/>
            <a:ext cx="3421321" cy="192449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EF33C0A-D02B-4F82-81E1-D04C93E4E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740" y="3319552"/>
            <a:ext cx="3728485" cy="209727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946F04-C47E-413B-AB87-50D57E3DD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57" y="1521451"/>
            <a:ext cx="3728485" cy="209727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CA1F825-6B79-4BF9-9E1D-4256BFA92B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1665" y="120218"/>
            <a:ext cx="3264195" cy="182639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3B2ECF3-5382-4651-9EB8-BC1980902B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6970" y="5082363"/>
            <a:ext cx="3156688" cy="177563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2A2A87C-7177-48CB-8EC1-16D40216B0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897" y="187037"/>
            <a:ext cx="3048001" cy="17145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24F697C-8610-44DF-8FF7-4F5C49D1A7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3287" y="5272321"/>
            <a:ext cx="2885738" cy="162322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6D252DA-3F93-45B8-A73C-EF4B5E7748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7428" y="30232"/>
            <a:ext cx="3048000" cy="17145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8B421C3-D465-4191-92BC-C03651DAA8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6307" y="5121688"/>
            <a:ext cx="2885738" cy="162322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251C548-9E14-4689-8FE0-B602323C4F6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39242" y="30232"/>
            <a:ext cx="3264195" cy="183611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F94EFBB-477E-4B1A-862B-0EC415FAC6C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37005" y="1789594"/>
            <a:ext cx="3064212" cy="17145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80352F2-A031-4F09-8EA0-24A33CF0C5B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70338" y="3429000"/>
            <a:ext cx="3198424" cy="178959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53B8522-3BC8-444E-BA4E-9C2272B65BC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41428" y="2026735"/>
            <a:ext cx="2679130" cy="267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270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4A91BCD-E325-4B50-AC91-6DBF0D8CF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02609"/>
            <a:ext cx="5565058" cy="48190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B55E55-EBA6-41C7-B392-76BF358A5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0450" y="325198"/>
            <a:ext cx="3796266" cy="459645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A4203D-7A6B-43B2-8CB6-A997F9F6B2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033" y="3927870"/>
            <a:ext cx="5049144" cy="282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484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372B87-D684-43EB-8F9B-4EC739741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187" y="345460"/>
            <a:ext cx="10515600" cy="1111199"/>
          </a:xfrm>
        </p:spPr>
        <p:txBody>
          <a:bodyPr>
            <a:noAutofit/>
          </a:bodyPr>
          <a:lstStyle/>
          <a:p>
            <a:br>
              <a:rPr lang="uk-UA" sz="2800" i="1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br>
              <a:rPr lang="uk-UA" sz="2800" i="1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br>
              <a:rPr lang="uk-UA" sz="2800" i="1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uk-UA" sz="4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Байрактар</a:t>
            </a:r>
            <a:r>
              <a:rPr 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турецький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ударний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оперативно-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тактичний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середньовисотний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 tooltip="Безпілотний літальний апарат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безпілотний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Безпілотний літальний апарат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 tooltip="Безпілотний літальний апарат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літальний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Безпілотний літальний апарат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 tooltip="Безпілотний літальний апарат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апарат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 великою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тривалістю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польоту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br>
              <a:rPr lang="uk-UA" sz="2800" dirty="0"/>
            </a:br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endParaRPr lang="uk-UA" sz="2800" i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75AABE-4120-4C20-8DAD-43A9E62C6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549" y="1794909"/>
            <a:ext cx="822960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970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64EAA5-8A30-4D5D-BCB1-D46A9355D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FF0000"/>
                </a:solidFill>
                <a:latin typeface="Arial Black" panose="020B0A04020102020204" pitchFamily="34" charset="0"/>
              </a:rPr>
              <a:t>«</a:t>
            </a:r>
            <a:r>
              <a:rPr lang="uk-UA" b="1" i="1" dirty="0" err="1">
                <a:solidFill>
                  <a:srgbClr val="FF0000"/>
                </a:solidFill>
                <a:latin typeface="Arial Black" panose="020B0A04020102020204" pitchFamily="34" charset="0"/>
              </a:rPr>
              <a:t>Джавелін</a:t>
            </a:r>
            <a:r>
              <a:rPr lang="uk-UA" b="1" i="1" dirty="0">
                <a:solidFill>
                  <a:srgbClr val="FF0000"/>
                </a:solidFill>
                <a:latin typeface="Arial Black" panose="020B0A04020102020204" pitchFamily="34" charset="0"/>
              </a:rPr>
              <a:t>»</a:t>
            </a:r>
            <a:endParaRPr lang="uk-UA" i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CC65DDF-5D67-438E-BDFE-40C59ED7E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3168" y="1343844"/>
            <a:ext cx="10515600" cy="4351338"/>
          </a:xfrm>
        </p:spPr>
        <p:txBody>
          <a:bodyPr>
            <a:norm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переносний 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Протитанковий ракетний комплекс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протитанковий ракетний комплекс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(ПТРК) виробництва американських підприємств 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Raythe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Raytheon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 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Lockheed Marti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Lockheed Martin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Перший серійний ПТРК 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ПТРК третього поколінн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третього покоління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обладнаний прицілом «вистрілив-</a:t>
            </a:r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забув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.</a:t>
            </a:r>
          </a:p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Джавелін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призначений для ураження 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Бронетехнік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бронетехніки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укріплень на землі, а також деяких літальних об'єктів, що переміщуються на низькій висоті й швидкості — 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Гелікоптер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гелікоптерів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або 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БПЛ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БПЛА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uk-UA" sz="2400" dirty="0"/>
          </a:p>
          <a:p>
            <a:endParaRPr lang="uk-UA" dirty="0"/>
          </a:p>
        </p:txBody>
      </p:sp>
      <p:pic>
        <p:nvPicPr>
          <p:cNvPr id="8194" name="Picture 2" descr="Пара американських військових здійснює пуск FGM-148 Javelin">
            <a:extLst>
              <a:ext uri="{FF2B5EF4-FFF2-40B4-BE49-F238E27FC236}">
                <a16:creationId xmlns:a16="http://schemas.microsoft.com/office/drawing/2014/main" id="{98C533FE-ECED-499F-877C-EFEE184DF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853" y="3986724"/>
            <a:ext cx="4053963" cy="250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450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40166B-BCEC-45D7-AEBE-C5EBD9D3C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50754"/>
          </a:xfrm>
        </p:spPr>
        <p:txBody>
          <a:bodyPr>
            <a:normAutofit fontScale="90000"/>
          </a:bodyPr>
          <a:lstStyle/>
          <a:p>
            <a:br>
              <a:rPr lang="uk-UA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uk-UA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 Патрон </a:t>
            </a:r>
            <a:r>
              <a:rPr lang="uk-UA" sz="3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український собака-</a:t>
            </a:r>
            <a:r>
              <a:rPr lang="uk-UA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винюхувач</a:t>
            </a:r>
            <a:r>
              <a:rPr lang="uk-UA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вибухівки, </a:t>
            </a:r>
            <a:r>
              <a:rPr lang="uk-UA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джек</a:t>
            </a:r>
            <a:r>
              <a:rPr lang="uk-UA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рассел</a:t>
            </a:r>
            <a:r>
              <a:rPr lang="uk-UA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-тер'єр, талісман Служби України з надзвичайних ситуацій, 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ДСНС, до 19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березня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Патрон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допоміг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90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вибухових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пристроїв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встановлених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російськими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військами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uk-UA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F9402EA4-7AC6-4F50-9030-300B719288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1242" y="2250356"/>
            <a:ext cx="4351338" cy="4351338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C2D1786-F76E-43CB-A27D-E533E95531E6}"/>
              </a:ext>
            </a:extLst>
          </p:cNvPr>
          <p:cNvSpPr/>
          <p:nvPr/>
        </p:nvSpPr>
        <p:spPr>
          <a:xfrm>
            <a:off x="5482855" y="2115879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2800" b="1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травня</a:t>
            </a:r>
            <a:r>
              <a:rPr lang="ru-RU" sz="28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Президент </a:t>
            </a:r>
            <a:r>
              <a:rPr lang="ru-RU" sz="2800" b="1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8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Володимир</a:t>
            </a:r>
            <a:r>
              <a:rPr lang="ru-RU" sz="28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Зеленський</a:t>
            </a:r>
            <a:r>
              <a:rPr lang="ru-RU" sz="28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нагородив Патрона </a:t>
            </a:r>
            <a:r>
              <a:rPr lang="ru-RU" sz="2800" b="1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медаллю</a:t>
            </a:r>
            <a:r>
              <a:rPr lang="ru-RU" sz="28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«За </a:t>
            </a:r>
            <a:r>
              <a:rPr lang="ru-RU" sz="2800" b="1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віддану</a:t>
            </a:r>
            <a:r>
              <a:rPr lang="ru-RU" sz="28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службу», а </a:t>
            </a:r>
            <a:r>
              <a:rPr lang="ru-RU" sz="2800" b="1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господаря </a:t>
            </a:r>
            <a:r>
              <a:rPr lang="ru-RU" sz="2800" b="1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Михайла</a:t>
            </a:r>
            <a:r>
              <a:rPr lang="ru-RU" sz="28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Ільєва</a:t>
            </a:r>
            <a:r>
              <a:rPr lang="ru-RU" sz="28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орденом «За </a:t>
            </a:r>
            <a:r>
              <a:rPr lang="ru-RU" sz="2800" b="1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мужність</a:t>
            </a:r>
            <a:r>
              <a:rPr lang="ru-RU" sz="28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III </a:t>
            </a:r>
            <a:r>
              <a:rPr lang="ru-RU" sz="2800" b="1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28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BDB2FA-6D96-4B6A-82E9-20709328B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1724" y="4306186"/>
            <a:ext cx="2206318" cy="229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979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E0A3BF2-F33F-4C5B-AFD2-531E766E54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9" r="11202"/>
          <a:stretch/>
        </p:blipFill>
        <p:spPr>
          <a:xfrm>
            <a:off x="5635256" y="2634914"/>
            <a:ext cx="5826642" cy="422308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1A581EA-D530-4725-80F4-0E152DFC6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57" y="106323"/>
            <a:ext cx="5737102" cy="382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2617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175</Words>
  <Application>Microsoft Office PowerPoint</Application>
  <PresentationFormat>Широкоэкранный</PresentationFormat>
  <Paragraphs>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Times New Roman</vt:lpstr>
      <vt:lpstr>Тема Office</vt:lpstr>
      <vt:lpstr>Ми-українці: честь і слава незламним!</vt:lpstr>
      <vt:lpstr>Презентация PowerPoint</vt:lpstr>
      <vt:lpstr>Скажи, навіщо людству розум, Щоб так весь світ занапастить?                                                  Ліна Костенко</vt:lpstr>
      <vt:lpstr>Презентация PowerPoint</vt:lpstr>
      <vt:lpstr>Презентация PowerPoint</vt:lpstr>
      <vt:lpstr>   Байрактар - турецький ударний оперативно-тактичний середньовисотний безпілотний літальний апарат з великою тривалістю польоту.    </vt:lpstr>
      <vt:lpstr>«Джавелін»</vt:lpstr>
      <vt:lpstr> Пес Патрон - український собака-винюхувач вибухівки, джек-рассел-тер'єр, талісман Служби України з надзвичайних ситуацій, За даними ДСНС, до 19 березня Патрон допоміг виявити понад 90 вибухових пристроїв, встановлених російськими військами. 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Моя країна -УКРАЇНА</dc:title>
  <dc:creator>Коткова Наталія Вікторівна</dc:creator>
  <cp:lastModifiedBy>User</cp:lastModifiedBy>
  <cp:revision>26</cp:revision>
  <dcterms:created xsi:type="dcterms:W3CDTF">2022-04-03T19:01:36Z</dcterms:created>
  <dcterms:modified xsi:type="dcterms:W3CDTF">2022-08-24T13:25:32Z</dcterms:modified>
</cp:coreProperties>
</file>