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77" r:id="rId5"/>
    <p:sldId id="278" r:id="rId6"/>
    <p:sldId id="279" r:id="rId7"/>
    <p:sldId id="280" r:id="rId8"/>
    <p:sldId id="281" r:id="rId9"/>
    <p:sldId id="28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FB6"/>
    <a:srgbClr val="A6AEC6"/>
    <a:srgbClr val="0A0EBA"/>
    <a:srgbClr val="2C0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09" y="-72"/>
      </p:cViewPr>
      <p:guideLst>
        <p:guide orient="horz" pos="2183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5CD56-45A3-41D4-98F4-598958CCBAEF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C362FE-CA1F-475C-B4D7-D42889FAE7C3}">
      <dgm:prSet phldrT="[Текст]" custT="1"/>
      <dgm:spPr/>
      <dgm:t>
        <a:bodyPr/>
        <a:lstStyle/>
        <a:p>
          <a:r>
            <a:rPr lang="uk-UA" sz="3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Джерела географічних знань</a:t>
          </a:r>
          <a:endParaRPr lang="ru-RU" sz="36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10FC7B-D0AE-45BE-975E-A891E531C84D}" type="parTrans" cxnId="{28240282-99A3-4C06-A218-98138E0563D4}">
      <dgm:prSet/>
      <dgm:spPr/>
      <dgm:t>
        <a:bodyPr/>
        <a:lstStyle/>
        <a:p>
          <a:endParaRPr lang="ru-RU"/>
        </a:p>
      </dgm:t>
    </dgm:pt>
    <dgm:pt modelId="{F190AF64-35C8-4837-8697-0A0D529EA450}" type="sibTrans" cxnId="{28240282-99A3-4C06-A218-98138E0563D4}">
      <dgm:prSet/>
      <dgm:spPr/>
      <dgm:t>
        <a:bodyPr/>
        <a:lstStyle/>
        <a:p>
          <a:endParaRPr lang="ru-RU"/>
        </a:p>
      </dgm:t>
    </dgm:pt>
    <dgm:pt modelId="{1AD55A6A-8753-4D32-8DD9-B0EB4AB56148}">
      <dgm:prSet phldrT="[Текст]" custT="1"/>
      <dgm:spPr/>
      <dgm:t>
        <a:bodyPr/>
        <a:lstStyle/>
        <a:p>
          <a:r>
            <a:rPr lang="uk-UA" sz="2800" b="1" u="none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Книжки</a:t>
          </a:r>
          <a:endParaRPr lang="ru-RU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75F7B-B42B-4208-9590-84EBFF212963}" type="parTrans" cxnId="{13C98377-A6BE-4F5A-80B2-5FEF137D2202}">
      <dgm:prSet/>
      <dgm:spPr/>
      <dgm:t>
        <a:bodyPr/>
        <a:lstStyle/>
        <a:p>
          <a:endParaRPr lang="ru-RU"/>
        </a:p>
      </dgm:t>
    </dgm:pt>
    <dgm:pt modelId="{E1CDEFD4-2A43-4F81-80B2-028AC914C32F}" type="sibTrans" cxnId="{13C98377-A6BE-4F5A-80B2-5FEF137D2202}">
      <dgm:prSet/>
      <dgm:spPr/>
      <dgm:t>
        <a:bodyPr/>
        <a:lstStyle/>
        <a:p>
          <a:endParaRPr lang="ru-RU"/>
        </a:p>
      </dgm:t>
    </dgm:pt>
    <dgm:pt modelId="{8F6B2069-5BFC-42F4-AF34-0B4441713748}">
      <dgm:prSet phldrT="[Текст]" custT="1"/>
      <dgm:spPr/>
      <dgm:t>
        <a:bodyPr/>
        <a:lstStyle/>
        <a:p>
          <a:r>
            <a:rPr lang="uk-UA" sz="2800" b="1" u="none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Геогра-фічні</a:t>
          </a:r>
          <a:r>
            <a:rPr lang="uk-UA" sz="28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карти</a:t>
          </a:r>
          <a:endParaRPr lang="ru-RU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24F9B1-210E-4EC4-BFD4-A8BE00ED751F}" type="parTrans" cxnId="{67BB9866-9249-4C0B-A165-8430CB18B6D9}">
      <dgm:prSet/>
      <dgm:spPr/>
      <dgm:t>
        <a:bodyPr/>
        <a:lstStyle/>
        <a:p>
          <a:endParaRPr lang="ru-RU"/>
        </a:p>
      </dgm:t>
    </dgm:pt>
    <dgm:pt modelId="{EB5B55A0-7FEF-471B-B2BD-D9C9AB04E947}" type="sibTrans" cxnId="{67BB9866-9249-4C0B-A165-8430CB18B6D9}">
      <dgm:prSet/>
      <dgm:spPr/>
      <dgm:t>
        <a:bodyPr/>
        <a:lstStyle/>
        <a:p>
          <a:endParaRPr lang="ru-RU"/>
        </a:p>
      </dgm:t>
    </dgm:pt>
    <dgm:pt modelId="{E89F555D-DE1F-422C-8D71-E51230525EF2}">
      <dgm:prSet custT="1"/>
      <dgm:spPr/>
      <dgm:t>
        <a:bodyPr/>
        <a:lstStyle/>
        <a:p>
          <a:r>
            <a:rPr lang="uk-UA" sz="28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ЗМІ</a:t>
          </a:r>
          <a:endParaRPr lang="ru-RU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4EFED7-3BD5-4E1E-AF3F-149B41E2A181}" type="parTrans" cxnId="{8C4CAD89-80B3-4A0C-ADAF-0F2638C0568D}">
      <dgm:prSet/>
      <dgm:spPr/>
      <dgm:t>
        <a:bodyPr/>
        <a:lstStyle/>
        <a:p>
          <a:endParaRPr lang="ru-RU"/>
        </a:p>
      </dgm:t>
    </dgm:pt>
    <dgm:pt modelId="{41A44A5C-4AEF-43CB-9E56-3D493C4DE23F}" type="sibTrans" cxnId="{8C4CAD89-80B3-4A0C-ADAF-0F2638C0568D}">
      <dgm:prSet/>
      <dgm:spPr/>
      <dgm:t>
        <a:bodyPr/>
        <a:lstStyle/>
        <a:p>
          <a:endParaRPr lang="ru-RU"/>
        </a:p>
      </dgm:t>
    </dgm:pt>
    <dgm:pt modelId="{CB9EF74F-B0F1-4E94-9C52-819BB896E106}">
      <dgm:prSet custT="1"/>
      <dgm:spPr/>
      <dgm:t>
        <a:bodyPr/>
        <a:lstStyle/>
        <a:p>
          <a:r>
            <a:rPr lang="uk-UA" sz="28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Власні </a:t>
          </a:r>
          <a:r>
            <a:rPr lang="uk-UA" sz="2800" b="1" u="none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спостере-ження</a:t>
          </a:r>
          <a:endParaRPr lang="ru-RU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F0478-1B7C-4B8F-BEA0-3B02B7335B22}" type="parTrans" cxnId="{6B59E122-6693-4024-A774-15375BA15C1B}">
      <dgm:prSet/>
      <dgm:spPr/>
      <dgm:t>
        <a:bodyPr/>
        <a:lstStyle/>
        <a:p>
          <a:endParaRPr lang="ru-RU"/>
        </a:p>
      </dgm:t>
    </dgm:pt>
    <dgm:pt modelId="{FD67D7D0-D211-4BD9-B44E-02F5EBD6E1AB}" type="sibTrans" cxnId="{6B59E122-6693-4024-A774-15375BA15C1B}">
      <dgm:prSet/>
      <dgm:spPr/>
      <dgm:t>
        <a:bodyPr/>
        <a:lstStyle/>
        <a:p>
          <a:endParaRPr lang="ru-RU"/>
        </a:p>
      </dgm:t>
    </dgm:pt>
    <dgm:pt modelId="{ADD0CC72-1216-4B50-BBBB-03C75CD1420F}">
      <dgm:prSet custT="1"/>
      <dgm:spPr/>
      <dgm:t>
        <a:bodyPr/>
        <a:lstStyle/>
        <a:p>
          <a:r>
            <a:rPr lang="uk-UA" sz="2800" b="1" u="none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Новітні джерела знань</a:t>
          </a:r>
          <a:endParaRPr lang="ru-RU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543B94-A148-413E-8837-688FB9D6F621}" type="parTrans" cxnId="{735E8797-A083-4EA3-95AE-4C8AF915C935}">
      <dgm:prSet/>
      <dgm:spPr/>
      <dgm:t>
        <a:bodyPr/>
        <a:lstStyle/>
        <a:p>
          <a:endParaRPr lang="ru-RU"/>
        </a:p>
      </dgm:t>
    </dgm:pt>
    <dgm:pt modelId="{C9449A22-68DA-4551-992A-6B8233E588FA}" type="sibTrans" cxnId="{735E8797-A083-4EA3-95AE-4C8AF915C935}">
      <dgm:prSet/>
      <dgm:spPr/>
      <dgm:t>
        <a:bodyPr/>
        <a:lstStyle/>
        <a:p>
          <a:endParaRPr lang="ru-RU"/>
        </a:p>
      </dgm:t>
    </dgm:pt>
    <dgm:pt modelId="{0DC049FF-8FD7-4777-AB93-8192E7A5D252}" type="pres">
      <dgm:prSet presAssocID="{BED5CD56-45A3-41D4-98F4-598958CCBAE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B838F04-1585-4DA1-AA36-F28A53406348}" type="pres">
      <dgm:prSet presAssocID="{A8C362FE-CA1F-475C-B4D7-D42889FAE7C3}" presName="hierRoot1" presStyleCnt="0"/>
      <dgm:spPr/>
      <dgm:t>
        <a:bodyPr/>
        <a:lstStyle/>
        <a:p>
          <a:endParaRPr lang="ru-RU"/>
        </a:p>
      </dgm:t>
    </dgm:pt>
    <dgm:pt modelId="{B2AF1BA6-96A9-49B0-B055-0CF6B8506400}" type="pres">
      <dgm:prSet presAssocID="{A8C362FE-CA1F-475C-B4D7-D42889FAE7C3}" presName="composite" presStyleCnt="0"/>
      <dgm:spPr/>
      <dgm:t>
        <a:bodyPr/>
        <a:lstStyle/>
        <a:p>
          <a:endParaRPr lang="ru-RU"/>
        </a:p>
      </dgm:t>
    </dgm:pt>
    <dgm:pt modelId="{DC504213-D6D3-4FE6-8BE7-A0DBFA57EB07}" type="pres">
      <dgm:prSet presAssocID="{A8C362FE-CA1F-475C-B4D7-D42889FAE7C3}" presName="background" presStyleLbl="node0" presStyleIdx="0" presStyleCnt="1"/>
      <dgm:spPr/>
      <dgm:t>
        <a:bodyPr/>
        <a:lstStyle/>
        <a:p>
          <a:endParaRPr lang="ru-RU"/>
        </a:p>
      </dgm:t>
    </dgm:pt>
    <dgm:pt modelId="{CEFFB143-9AF3-48FC-A22B-97655FA79DF9}" type="pres">
      <dgm:prSet presAssocID="{A8C362FE-CA1F-475C-B4D7-D42889FAE7C3}" presName="text" presStyleLbl="fgAcc0" presStyleIdx="0" presStyleCnt="1" custScaleX="247155" custScaleY="131580" custLinFactNeighborX="-6164" custLinFactNeighborY="-46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8EBD34-22B5-426D-855D-83E9B83C9C91}" type="pres">
      <dgm:prSet presAssocID="{A8C362FE-CA1F-475C-B4D7-D42889FAE7C3}" presName="hierChild2" presStyleCnt="0"/>
      <dgm:spPr/>
      <dgm:t>
        <a:bodyPr/>
        <a:lstStyle/>
        <a:p>
          <a:endParaRPr lang="ru-RU"/>
        </a:p>
      </dgm:t>
    </dgm:pt>
    <dgm:pt modelId="{701D8FA2-3E8B-4693-AA98-6EAD2ACFDBEF}" type="pres">
      <dgm:prSet presAssocID="{01175F7B-B42B-4208-9590-84EBFF212963}" presName="Name10" presStyleLbl="parChTrans1D2" presStyleIdx="0" presStyleCnt="5"/>
      <dgm:spPr/>
      <dgm:t>
        <a:bodyPr/>
        <a:lstStyle/>
        <a:p>
          <a:endParaRPr lang="ru-RU"/>
        </a:p>
      </dgm:t>
    </dgm:pt>
    <dgm:pt modelId="{D69FF2CF-1598-4FDD-BC28-4B2A4E79E15B}" type="pres">
      <dgm:prSet presAssocID="{1AD55A6A-8753-4D32-8DD9-B0EB4AB56148}" presName="hierRoot2" presStyleCnt="0"/>
      <dgm:spPr/>
      <dgm:t>
        <a:bodyPr/>
        <a:lstStyle/>
        <a:p>
          <a:endParaRPr lang="ru-RU"/>
        </a:p>
      </dgm:t>
    </dgm:pt>
    <dgm:pt modelId="{4B48B8A2-EBD7-4787-AB61-A809A973D0DB}" type="pres">
      <dgm:prSet presAssocID="{1AD55A6A-8753-4D32-8DD9-B0EB4AB56148}" presName="composite2" presStyleCnt="0"/>
      <dgm:spPr/>
      <dgm:t>
        <a:bodyPr/>
        <a:lstStyle/>
        <a:p>
          <a:endParaRPr lang="ru-RU"/>
        </a:p>
      </dgm:t>
    </dgm:pt>
    <dgm:pt modelId="{9AEBC462-3CE1-464D-8942-99A963626C45}" type="pres">
      <dgm:prSet presAssocID="{1AD55A6A-8753-4D32-8DD9-B0EB4AB56148}" presName="background2" presStyleLbl="node2" presStyleIdx="0" presStyleCnt="5"/>
      <dgm:spPr/>
      <dgm:t>
        <a:bodyPr/>
        <a:lstStyle/>
        <a:p>
          <a:endParaRPr lang="ru-RU"/>
        </a:p>
      </dgm:t>
    </dgm:pt>
    <dgm:pt modelId="{460902D2-0D49-4CF0-B723-AE14247F60DF}" type="pres">
      <dgm:prSet presAssocID="{1AD55A6A-8753-4D32-8DD9-B0EB4AB56148}" presName="text2" presStyleLbl="fgAcc2" presStyleIdx="0" presStyleCnt="5" custScaleY="146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2CAF7C-0934-46B7-BA3E-448877E6BC14}" type="pres">
      <dgm:prSet presAssocID="{1AD55A6A-8753-4D32-8DD9-B0EB4AB56148}" presName="hierChild3" presStyleCnt="0"/>
      <dgm:spPr/>
      <dgm:t>
        <a:bodyPr/>
        <a:lstStyle/>
        <a:p>
          <a:endParaRPr lang="ru-RU"/>
        </a:p>
      </dgm:t>
    </dgm:pt>
    <dgm:pt modelId="{F2714771-788B-41F1-B771-F051BE6FC174}" type="pres">
      <dgm:prSet presAssocID="{D624F9B1-210E-4EC4-BFD4-A8BE00ED751F}" presName="Name10" presStyleLbl="parChTrans1D2" presStyleIdx="1" presStyleCnt="5"/>
      <dgm:spPr/>
      <dgm:t>
        <a:bodyPr/>
        <a:lstStyle/>
        <a:p>
          <a:endParaRPr lang="ru-RU"/>
        </a:p>
      </dgm:t>
    </dgm:pt>
    <dgm:pt modelId="{9872C98F-21B9-4AAB-8322-C003D5A2013D}" type="pres">
      <dgm:prSet presAssocID="{8F6B2069-5BFC-42F4-AF34-0B4441713748}" presName="hierRoot2" presStyleCnt="0"/>
      <dgm:spPr/>
      <dgm:t>
        <a:bodyPr/>
        <a:lstStyle/>
        <a:p>
          <a:endParaRPr lang="ru-RU"/>
        </a:p>
      </dgm:t>
    </dgm:pt>
    <dgm:pt modelId="{6B5BDEF3-C940-47A0-B84F-2591D5CB7CF8}" type="pres">
      <dgm:prSet presAssocID="{8F6B2069-5BFC-42F4-AF34-0B4441713748}" presName="composite2" presStyleCnt="0"/>
      <dgm:spPr/>
      <dgm:t>
        <a:bodyPr/>
        <a:lstStyle/>
        <a:p>
          <a:endParaRPr lang="ru-RU"/>
        </a:p>
      </dgm:t>
    </dgm:pt>
    <dgm:pt modelId="{78608089-EA4D-4423-B267-158D0D2C82D9}" type="pres">
      <dgm:prSet presAssocID="{8F6B2069-5BFC-42F4-AF34-0B4441713748}" presName="background2" presStyleLbl="node2" presStyleIdx="1" presStyleCnt="5"/>
      <dgm:spPr/>
      <dgm:t>
        <a:bodyPr/>
        <a:lstStyle/>
        <a:p>
          <a:endParaRPr lang="ru-RU"/>
        </a:p>
      </dgm:t>
    </dgm:pt>
    <dgm:pt modelId="{7209DDA7-C026-43B6-8DB6-6B0DA95E2A7D}" type="pres">
      <dgm:prSet presAssocID="{8F6B2069-5BFC-42F4-AF34-0B4441713748}" presName="text2" presStyleLbl="fgAcc2" presStyleIdx="1" presStyleCnt="5" custScaleY="146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E815DF-A71B-4C6D-8676-7991942F796F}" type="pres">
      <dgm:prSet presAssocID="{8F6B2069-5BFC-42F4-AF34-0B4441713748}" presName="hierChild3" presStyleCnt="0"/>
      <dgm:spPr/>
      <dgm:t>
        <a:bodyPr/>
        <a:lstStyle/>
        <a:p>
          <a:endParaRPr lang="ru-RU"/>
        </a:p>
      </dgm:t>
    </dgm:pt>
    <dgm:pt modelId="{EE227BF1-CBD0-4201-8967-3BE7C83FF11A}" type="pres">
      <dgm:prSet presAssocID="{134EFED7-3BD5-4E1E-AF3F-149B41E2A181}" presName="Name10" presStyleLbl="parChTrans1D2" presStyleIdx="2" presStyleCnt="5"/>
      <dgm:spPr/>
      <dgm:t>
        <a:bodyPr/>
        <a:lstStyle/>
        <a:p>
          <a:endParaRPr lang="ru-RU"/>
        </a:p>
      </dgm:t>
    </dgm:pt>
    <dgm:pt modelId="{CE46FF9A-B488-4625-AC66-1417C4A3F8FA}" type="pres">
      <dgm:prSet presAssocID="{E89F555D-DE1F-422C-8D71-E51230525EF2}" presName="hierRoot2" presStyleCnt="0"/>
      <dgm:spPr/>
      <dgm:t>
        <a:bodyPr/>
        <a:lstStyle/>
        <a:p>
          <a:endParaRPr lang="ru-RU"/>
        </a:p>
      </dgm:t>
    </dgm:pt>
    <dgm:pt modelId="{53FBD3A1-7573-4E3E-99E0-BBE61B7721EC}" type="pres">
      <dgm:prSet presAssocID="{E89F555D-DE1F-422C-8D71-E51230525EF2}" presName="composite2" presStyleCnt="0"/>
      <dgm:spPr/>
      <dgm:t>
        <a:bodyPr/>
        <a:lstStyle/>
        <a:p>
          <a:endParaRPr lang="ru-RU"/>
        </a:p>
      </dgm:t>
    </dgm:pt>
    <dgm:pt modelId="{A3F711BA-7180-4A2F-9FE4-067CB2E9767A}" type="pres">
      <dgm:prSet presAssocID="{E89F555D-DE1F-422C-8D71-E51230525EF2}" presName="background2" presStyleLbl="node2" presStyleIdx="2" presStyleCnt="5"/>
      <dgm:spPr/>
      <dgm:t>
        <a:bodyPr/>
        <a:lstStyle/>
        <a:p>
          <a:endParaRPr lang="ru-RU"/>
        </a:p>
      </dgm:t>
    </dgm:pt>
    <dgm:pt modelId="{3DB79099-731E-4A96-B75D-B7FE3D385C39}" type="pres">
      <dgm:prSet presAssocID="{E89F555D-DE1F-422C-8D71-E51230525EF2}" presName="text2" presStyleLbl="fgAcc2" presStyleIdx="2" presStyleCnt="5" custScaleY="146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BBAFDB-980F-4109-A6CF-A0EE0F1EB96A}" type="pres">
      <dgm:prSet presAssocID="{E89F555D-DE1F-422C-8D71-E51230525EF2}" presName="hierChild3" presStyleCnt="0"/>
      <dgm:spPr/>
      <dgm:t>
        <a:bodyPr/>
        <a:lstStyle/>
        <a:p>
          <a:endParaRPr lang="ru-RU"/>
        </a:p>
      </dgm:t>
    </dgm:pt>
    <dgm:pt modelId="{35EA7A3A-89F5-48EB-A154-143E1DCCA710}" type="pres">
      <dgm:prSet presAssocID="{D4EF0478-1B7C-4B8F-BEA0-3B02B7335B22}" presName="Name10" presStyleLbl="parChTrans1D2" presStyleIdx="3" presStyleCnt="5"/>
      <dgm:spPr/>
      <dgm:t>
        <a:bodyPr/>
        <a:lstStyle/>
        <a:p>
          <a:endParaRPr lang="ru-RU"/>
        </a:p>
      </dgm:t>
    </dgm:pt>
    <dgm:pt modelId="{201CADF6-32C7-4BF7-A8FB-BB4EAAA258A4}" type="pres">
      <dgm:prSet presAssocID="{CB9EF74F-B0F1-4E94-9C52-819BB896E106}" presName="hierRoot2" presStyleCnt="0"/>
      <dgm:spPr/>
      <dgm:t>
        <a:bodyPr/>
        <a:lstStyle/>
        <a:p>
          <a:endParaRPr lang="ru-RU"/>
        </a:p>
      </dgm:t>
    </dgm:pt>
    <dgm:pt modelId="{AC14B29B-DBE2-4C41-9B2D-C7C7B3635F0E}" type="pres">
      <dgm:prSet presAssocID="{CB9EF74F-B0F1-4E94-9C52-819BB896E106}" presName="composite2" presStyleCnt="0"/>
      <dgm:spPr/>
      <dgm:t>
        <a:bodyPr/>
        <a:lstStyle/>
        <a:p>
          <a:endParaRPr lang="ru-RU"/>
        </a:p>
      </dgm:t>
    </dgm:pt>
    <dgm:pt modelId="{4E6DFD3A-41C2-4A10-8993-C1130916F4AE}" type="pres">
      <dgm:prSet presAssocID="{CB9EF74F-B0F1-4E94-9C52-819BB896E106}" presName="background2" presStyleLbl="node2" presStyleIdx="3" presStyleCnt="5"/>
      <dgm:spPr/>
      <dgm:t>
        <a:bodyPr/>
        <a:lstStyle/>
        <a:p>
          <a:endParaRPr lang="ru-RU"/>
        </a:p>
      </dgm:t>
    </dgm:pt>
    <dgm:pt modelId="{CA3E7B4B-081D-4D7D-9BA5-97A2E17D5FB8}" type="pres">
      <dgm:prSet presAssocID="{CB9EF74F-B0F1-4E94-9C52-819BB896E106}" presName="text2" presStyleLbl="fgAcc2" presStyleIdx="3" presStyleCnt="5" custScaleX="112530" custScaleY="146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57AB1F-1B03-4792-AADF-D053AF806C72}" type="pres">
      <dgm:prSet presAssocID="{CB9EF74F-B0F1-4E94-9C52-819BB896E106}" presName="hierChild3" presStyleCnt="0"/>
      <dgm:spPr/>
      <dgm:t>
        <a:bodyPr/>
        <a:lstStyle/>
        <a:p>
          <a:endParaRPr lang="ru-RU"/>
        </a:p>
      </dgm:t>
    </dgm:pt>
    <dgm:pt modelId="{B59E9990-4353-4044-8302-2F5F0B20B140}" type="pres">
      <dgm:prSet presAssocID="{7E543B94-A148-413E-8837-688FB9D6F621}" presName="Name10" presStyleLbl="parChTrans1D2" presStyleIdx="4" presStyleCnt="5"/>
      <dgm:spPr/>
      <dgm:t>
        <a:bodyPr/>
        <a:lstStyle/>
        <a:p>
          <a:endParaRPr lang="ru-RU"/>
        </a:p>
      </dgm:t>
    </dgm:pt>
    <dgm:pt modelId="{BF5EEEE8-62C2-4A25-8574-E838B360195B}" type="pres">
      <dgm:prSet presAssocID="{ADD0CC72-1216-4B50-BBBB-03C75CD1420F}" presName="hierRoot2" presStyleCnt="0"/>
      <dgm:spPr/>
      <dgm:t>
        <a:bodyPr/>
        <a:lstStyle/>
        <a:p>
          <a:endParaRPr lang="ru-RU"/>
        </a:p>
      </dgm:t>
    </dgm:pt>
    <dgm:pt modelId="{81CCB8D5-3F5D-49FD-BB4A-17DD0CBC6E8C}" type="pres">
      <dgm:prSet presAssocID="{ADD0CC72-1216-4B50-BBBB-03C75CD1420F}" presName="composite2" presStyleCnt="0"/>
      <dgm:spPr/>
      <dgm:t>
        <a:bodyPr/>
        <a:lstStyle/>
        <a:p>
          <a:endParaRPr lang="ru-RU"/>
        </a:p>
      </dgm:t>
    </dgm:pt>
    <dgm:pt modelId="{8A1DD382-4B83-49C6-83AE-6E81A196EF7A}" type="pres">
      <dgm:prSet presAssocID="{ADD0CC72-1216-4B50-BBBB-03C75CD1420F}" presName="background2" presStyleLbl="node2" presStyleIdx="4" presStyleCnt="5"/>
      <dgm:spPr/>
      <dgm:t>
        <a:bodyPr/>
        <a:lstStyle/>
        <a:p>
          <a:endParaRPr lang="ru-RU"/>
        </a:p>
      </dgm:t>
    </dgm:pt>
    <dgm:pt modelId="{D2D42287-E100-4ADA-BE10-BAC26BCA1AA6}" type="pres">
      <dgm:prSet presAssocID="{ADD0CC72-1216-4B50-BBBB-03C75CD1420F}" presName="text2" presStyleLbl="fgAcc2" presStyleIdx="4" presStyleCnt="5" custScaleY="146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F4F6D0-24E1-48D1-A4CC-24FD2036A13D}" type="pres">
      <dgm:prSet presAssocID="{ADD0CC72-1216-4B50-BBBB-03C75CD1420F}" presName="hierChild3" presStyleCnt="0"/>
      <dgm:spPr/>
      <dgm:t>
        <a:bodyPr/>
        <a:lstStyle/>
        <a:p>
          <a:endParaRPr lang="ru-RU"/>
        </a:p>
      </dgm:t>
    </dgm:pt>
  </dgm:ptLst>
  <dgm:cxnLst>
    <dgm:cxn modelId="{6F344FA2-38FF-44E5-B1A7-5F4D0C45004B}" type="presOf" srcId="{D624F9B1-210E-4EC4-BFD4-A8BE00ED751F}" destId="{F2714771-788B-41F1-B771-F051BE6FC174}" srcOrd="0" destOrd="0" presId="urn:microsoft.com/office/officeart/2005/8/layout/hierarchy1"/>
    <dgm:cxn modelId="{02BDADBB-F54F-421A-9C05-EE20D448B995}" type="presOf" srcId="{134EFED7-3BD5-4E1E-AF3F-149B41E2A181}" destId="{EE227BF1-CBD0-4201-8967-3BE7C83FF11A}" srcOrd="0" destOrd="0" presId="urn:microsoft.com/office/officeart/2005/8/layout/hierarchy1"/>
    <dgm:cxn modelId="{13C98377-A6BE-4F5A-80B2-5FEF137D2202}" srcId="{A8C362FE-CA1F-475C-B4D7-D42889FAE7C3}" destId="{1AD55A6A-8753-4D32-8DD9-B0EB4AB56148}" srcOrd="0" destOrd="0" parTransId="{01175F7B-B42B-4208-9590-84EBFF212963}" sibTransId="{E1CDEFD4-2A43-4F81-80B2-028AC914C32F}"/>
    <dgm:cxn modelId="{4C0F9202-DC1D-4F74-9ABB-72C853199D53}" type="presOf" srcId="{8F6B2069-5BFC-42F4-AF34-0B4441713748}" destId="{7209DDA7-C026-43B6-8DB6-6B0DA95E2A7D}" srcOrd="0" destOrd="0" presId="urn:microsoft.com/office/officeart/2005/8/layout/hierarchy1"/>
    <dgm:cxn modelId="{EBDB17DA-A494-40B3-A6A2-2A93932D9B75}" type="presOf" srcId="{E89F555D-DE1F-422C-8D71-E51230525EF2}" destId="{3DB79099-731E-4A96-B75D-B7FE3D385C39}" srcOrd="0" destOrd="0" presId="urn:microsoft.com/office/officeart/2005/8/layout/hierarchy1"/>
    <dgm:cxn modelId="{28240282-99A3-4C06-A218-98138E0563D4}" srcId="{BED5CD56-45A3-41D4-98F4-598958CCBAEF}" destId="{A8C362FE-CA1F-475C-B4D7-D42889FAE7C3}" srcOrd="0" destOrd="0" parTransId="{1110FC7B-D0AE-45BE-975E-A891E531C84D}" sibTransId="{F190AF64-35C8-4837-8697-0A0D529EA450}"/>
    <dgm:cxn modelId="{F1DBD1FC-C7F1-465C-9177-BDEF7A18843F}" type="presOf" srcId="{7E543B94-A148-413E-8837-688FB9D6F621}" destId="{B59E9990-4353-4044-8302-2F5F0B20B140}" srcOrd="0" destOrd="0" presId="urn:microsoft.com/office/officeart/2005/8/layout/hierarchy1"/>
    <dgm:cxn modelId="{8C4CAD89-80B3-4A0C-ADAF-0F2638C0568D}" srcId="{A8C362FE-CA1F-475C-B4D7-D42889FAE7C3}" destId="{E89F555D-DE1F-422C-8D71-E51230525EF2}" srcOrd="2" destOrd="0" parTransId="{134EFED7-3BD5-4E1E-AF3F-149B41E2A181}" sibTransId="{41A44A5C-4AEF-43CB-9E56-3D493C4DE23F}"/>
    <dgm:cxn modelId="{66043A7F-A4C5-4E61-9C9B-93FF95F2D633}" type="presOf" srcId="{BED5CD56-45A3-41D4-98F4-598958CCBAEF}" destId="{0DC049FF-8FD7-4777-AB93-8192E7A5D252}" srcOrd="0" destOrd="0" presId="urn:microsoft.com/office/officeart/2005/8/layout/hierarchy1"/>
    <dgm:cxn modelId="{AC243750-01E6-4C16-93D7-427CB84D17F3}" type="presOf" srcId="{1AD55A6A-8753-4D32-8DD9-B0EB4AB56148}" destId="{460902D2-0D49-4CF0-B723-AE14247F60DF}" srcOrd="0" destOrd="0" presId="urn:microsoft.com/office/officeart/2005/8/layout/hierarchy1"/>
    <dgm:cxn modelId="{67BB9866-9249-4C0B-A165-8430CB18B6D9}" srcId="{A8C362FE-CA1F-475C-B4D7-D42889FAE7C3}" destId="{8F6B2069-5BFC-42F4-AF34-0B4441713748}" srcOrd="1" destOrd="0" parTransId="{D624F9B1-210E-4EC4-BFD4-A8BE00ED751F}" sibTransId="{EB5B55A0-7FEF-471B-B2BD-D9C9AB04E947}"/>
    <dgm:cxn modelId="{78C8E18D-E3A4-4EBB-9A16-60462E388A62}" type="presOf" srcId="{A8C362FE-CA1F-475C-B4D7-D42889FAE7C3}" destId="{CEFFB143-9AF3-48FC-A22B-97655FA79DF9}" srcOrd="0" destOrd="0" presId="urn:microsoft.com/office/officeart/2005/8/layout/hierarchy1"/>
    <dgm:cxn modelId="{735E8797-A083-4EA3-95AE-4C8AF915C935}" srcId="{A8C362FE-CA1F-475C-B4D7-D42889FAE7C3}" destId="{ADD0CC72-1216-4B50-BBBB-03C75CD1420F}" srcOrd="4" destOrd="0" parTransId="{7E543B94-A148-413E-8837-688FB9D6F621}" sibTransId="{C9449A22-68DA-4551-992A-6B8233E588FA}"/>
    <dgm:cxn modelId="{9DA6D0BD-B2A1-494E-BC47-8160671D4A01}" type="presOf" srcId="{01175F7B-B42B-4208-9590-84EBFF212963}" destId="{701D8FA2-3E8B-4693-AA98-6EAD2ACFDBEF}" srcOrd="0" destOrd="0" presId="urn:microsoft.com/office/officeart/2005/8/layout/hierarchy1"/>
    <dgm:cxn modelId="{6B59E122-6693-4024-A774-15375BA15C1B}" srcId="{A8C362FE-CA1F-475C-B4D7-D42889FAE7C3}" destId="{CB9EF74F-B0F1-4E94-9C52-819BB896E106}" srcOrd="3" destOrd="0" parTransId="{D4EF0478-1B7C-4B8F-BEA0-3B02B7335B22}" sibTransId="{FD67D7D0-D211-4BD9-B44E-02F5EBD6E1AB}"/>
    <dgm:cxn modelId="{4AE418ED-77BE-44CF-9CDC-EEA9C5527686}" type="presOf" srcId="{CB9EF74F-B0F1-4E94-9C52-819BB896E106}" destId="{CA3E7B4B-081D-4D7D-9BA5-97A2E17D5FB8}" srcOrd="0" destOrd="0" presId="urn:microsoft.com/office/officeart/2005/8/layout/hierarchy1"/>
    <dgm:cxn modelId="{9FC27BF1-5706-4A43-93AA-0031BD90F261}" type="presOf" srcId="{ADD0CC72-1216-4B50-BBBB-03C75CD1420F}" destId="{D2D42287-E100-4ADA-BE10-BAC26BCA1AA6}" srcOrd="0" destOrd="0" presId="urn:microsoft.com/office/officeart/2005/8/layout/hierarchy1"/>
    <dgm:cxn modelId="{D6F3D4B2-9E72-49DB-A0C6-85E1F135C621}" type="presOf" srcId="{D4EF0478-1B7C-4B8F-BEA0-3B02B7335B22}" destId="{35EA7A3A-89F5-48EB-A154-143E1DCCA710}" srcOrd="0" destOrd="0" presId="urn:microsoft.com/office/officeart/2005/8/layout/hierarchy1"/>
    <dgm:cxn modelId="{F4C448E1-ACDC-4B80-BCA5-5E7C50EF5D42}" type="presParOf" srcId="{0DC049FF-8FD7-4777-AB93-8192E7A5D252}" destId="{1B838F04-1585-4DA1-AA36-F28A53406348}" srcOrd="0" destOrd="0" presId="urn:microsoft.com/office/officeart/2005/8/layout/hierarchy1"/>
    <dgm:cxn modelId="{740EC2E0-D9CE-45CE-961F-2BC6F275D8E6}" type="presParOf" srcId="{1B838F04-1585-4DA1-AA36-F28A53406348}" destId="{B2AF1BA6-96A9-49B0-B055-0CF6B8506400}" srcOrd="0" destOrd="0" presId="urn:microsoft.com/office/officeart/2005/8/layout/hierarchy1"/>
    <dgm:cxn modelId="{D2D968DF-AF6E-40CA-ADF8-590C8C74C5C0}" type="presParOf" srcId="{B2AF1BA6-96A9-49B0-B055-0CF6B8506400}" destId="{DC504213-D6D3-4FE6-8BE7-A0DBFA57EB07}" srcOrd="0" destOrd="0" presId="urn:microsoft.com/office/officeart/2005/8/layout/hierarchy1"/>
    <dgm:cxn modelId="{BA7D25C6-C264-4AAF-B1A1-3DD996969239}" type="presParOf" srcId="{B2AF1BA6-96A9-49B0-B055-0CF6B8506400}" destId="{CEFFB143-9AF3-48FC-A22B-97655FA79DF9}" srcOrd="1" destOrd="0" presId="urn:microsoft.com/office/officeart/2005/8/layout/hierarchy1"/>
    <dgm:cxn modelId="{EB108BE1-27FB-4ED3-ACCA-392BBEE66FFC}" type="presParOf" srcId="{1B838F04-1585-4DA1-AA36-F28A53406348}" destId="{A08EBD34-22B5-426D-855D-83E9B83C9C91}" srcOrd="1" destOrd="0" presId="urn:microsoft.com/office/officeart/2005/8/layout/hierarchy1"/>
    <dgm:cxn modelId="{16F218DD-87E3-4B27-9F42-0D33E85AF961}" type="presParOf" srcId="{A08EBD34-22B5-426D-855D-83E9B83C9C91}" destId="{701D8FA2-3E8B-4693-AA98-6EAD2ACFDBEF}" srcOrd="0" destOrd="0" presId="urn:microsoft.com/office/officeart/2005/8/layout/hierarchy1"/>
    <dgm:cxn modelId="{39E2DB15-6E21-4DBF-977B-DC18DAEC2280}" type="presParOf" srcId="{A08EBD34-22B5-426D-855D-83E9B83C9C91}" destId="{D69FF2CF-1598-4FDD-BC28-4B2A4E79E15B}" srcOrd="1" destOrd="0" presId="urn:microsoft.com/office/officeart/2005/8/layout/hierarchy1"/>
    <dgm:cxn modelId="{709694EA-93CF-4B56-A882-2131D415D43B}" type="presParOf" srcId="{D69FF2CF-1598-4FDD-BC28-4B2A4E79E15B}" destId="{4B48B8A2-EBD7-4787-AB61-A809A973D0DB}" srcOrd="0" destOrd="0" presId="urn:microsoft.com/office/officeart/2005/8/layout/hierarchy1"/>
    <dgm:cxn modelId="{166BBD37-AB69-49A8-919E-349FA323A885}" type="presParOf" srcId="{4B48B8A2-EBD7-4787-AB61-A809A973D0DB}" destId="{9AEBC462-3CE1-464D-8942-99A963626C45}" srcOrd="0" destOrd="0" presId="urn:microsoft.com/office/officeart/2005/8/layout/hierarchy1"/>
    <dgm:cxn modelId="{C1FFD39E-9C81-4FB7-BD64-54A82956F5AA}" type="presParOf" srcId="{4B48B8A2-EBD7-4787-AB61-A809A973D0DB}" destId="{460902D2-0D49-4CF0-B723-AE14247F60DF}" srcOrd="1" destOrd="0" presId="urn:microsoft.com/office/officeart/2005/8/layout/hierarchy1"/>
    <dgm:cxn modelId="{812BF983-1C89-458F-9E59-61B6ACE50E65}" type="presParOf" srcId="{D69FF2CF-1598-4FDD-BC28-4B2A4E79E15B}" destId="{662CAF7C-0934-46B7-BA3E-448877E6BC14}" srcOrd="1" destOrd="0" presId="urn:microsoft.com/office/officeart/2005/8/layout/hierarchy1"/>
    <dgm:cxn modelId="{68D391B3-8F21-41D9-BFBA-8D06935FD435}" type="presParOf" srcId="{A08EBD34-22B5-426D-855D-83E9B83C9C91}" destId="{F2714771-788B-41F1-B771-F051BE6FC174}" srcOrd="2" destOrd="0" presId="urn:microsoft.com/office/officeart/2005/8/layout/hierarchy1"/>
    <dgm:cxn modelId="{BBFC77A8-1513-4F5D-A977-72F831567E73}" type="presParOf" srcId="{A08EBD34-22B5-426D-855D-83E9B83C9C91}" destId="{9872C98F-21B9-4AAB-8322-C003D5A2013D}" srcOrd="3" destOrd="0" presId="urn:microsoft.com/office/officeart/2005/8/layout/hierarchy1"/>
    <dgm:cxn modelId="{CF2298FF-C65D-451C-B483-A1E887B14613}" type="presParOf" srcId="{9872C98F-21B9-4AAB-8322-C003D5A2013D}" destId="{6B5BDEF3-C940-47A0-B84F-2591D5CB7CF8}" srcOrd="0" destOrd="0" presId="urn:microsoft.com/office/officeart/2005/8/layout/hierarchy1"/>
    <dgm:cxn modelId="{65CB6628-BD43-4B09-B94D-B66114549CCA}" type="presParOf" srcId="{6B5BDEF3-C940-47A0-B84F-2591D5CB7CF8}" destId="{78608089-EA4D-4423-B267-158D0D2C82D9}" srcOrd="0" destOrd="0" presId="urn:microsoft.com/office/officeart/2005/8/layout/hierarchy1"/>
    <dgm:cxn modelId="{95B91B42-EDD3-4816-8838-DBE4DE56DEC4}" type="presParOf" srcId="{6B5BDEF3-C940-47A0-B84F-2591D5CB7CF8}" destId="{7209DDA7-C026-43B6-8DB6-6B0DA95E2A7D}" srcOrd="1" destOrd="0" presId="urn:microsoft.com/office/officeart/2005/8/layout/hierarchy1"/>
    <dgm:cxn modelId="{F8E32033-FA59-4951-B0B1-F56FA4EC6067}" type="presParOf" srcId="{9872C98F-21B9-4AAB-8322-C003D5A2013D}" destId="{73E815DF-A71B-4C6D-8676-7991942F796F}" srcOrd="1" destOrd="0" presId="urn:microsoft.com/office/officeart/2005/8/layout/hierarchy1"/>
    <dgm:cxn modelId="{F500985E-3809-4196-9F77-EEE2BCA100CB}" type="presParOf" srcId="{A08EBD34-22B5-426D-855D-83E9B83C9C91}" destId="{EE227BF1-CBD0-4201-8967-3BE7C83FF11A}" srcOrd="4" destOrd="0" presId="urn:microsoft.com/office/officeart/2005/8/layout/hierarchy1"/>
    <dgm:cxn modelId="{F31B3D75-D2C1-475D-B388-A91898D31034}" type="presParOf" srcId="{A08EBD34-22B5-426D-855D-83E9B83C9C91}" destId="{CE46FF9A-B488-4625-AC66-1417C4A3F8FA}" srcOrd="5" destOrd="0" presId="urn:microsoft.com/office/officeart/2005/8/layout/hierarchy1"/>
    <dgm:cxn modelId="{2906887B-A652-4DE6-8733-B2B44797E74E}" type="presParOf" srcId="{CE46FF9A-B488-4625-AC66-1417C4A3F8FA}" destId="{53FBD3A1-7573-4E3E-99E0-BBE61B7721EC}" srcOrd="0" destOrd="0" presId="urn:microsoft.com/office/officeart/2005/8/layout/hierarchy1"/>
    <dgm:cxn modelId="{DCA238B9-136B-46BB-A5EA-242E069BDD58}" type="presParOf" srcId="{53FBD3A1-7573-4E3E-99E0-BBE61B7721EC}" destId="{A3F711BA-7180-4A2F-9FE4-067CB2E9767A}" srcOrd="0" destOrd="0" presId="urn:microsoft.com/office/officeart/2005/8/layout/hierarchy1"/>
    <dgm:cxn modelId="{6D2782B8-4977-4E68-91E9-2EC40F67644F}" type="presParOf" srcId="{53FBD3A1-7573-4E3E-99E0-BBE61B7721EC}" destId="{3DB79099-731E-4A96-B75D-B7FE3D385C39}" srcOrd="1" destOrd="0" presId="urn:microsoft.com/office/officeart/2005/8/layout/hierarchy1"/>
    <dgm:cxn modelId="{EEBDB8E6-2834-4939-8B34-13F31DCF80F1}" type="presParOf" srcId="{CE46FF9A-B488-4625-AC66-1417C4A3F8FA}" destId="{70BBAFDB-980F-4109-A6CF-A0EE0F1EB96A}" srcOrd="1" destOrd="0" presId="urn:microsoft.com/office/officeart/2005/8/layout/hierarchy1"/>
    <dgm:cxn modelId="{D1D2BCFB-F394-418D-9BE5-113F0F5C9C6A}" type="presParOf" srcId="{A08EBD34-22B5-426D-855D-83E9B83C9C91}" destId="{35EA7A3A-89F5-48EB-A154-143E1DCCA710}" srcOrd="6" destOrd="0" presId="urn:microsoft.com/office/officeart/2005/8/layout/hierarchy1"/>
    <dgm:cxn modelId="{DD4B3100-B31C-41AA-9F75-D9C1A14C8B75}" type="presParOf" srcId="{A08EBD34-22B5-426D-855D-83E9B83C9C91}" destId="{201CADF6-32C7-4BF7-A8FB-BB4EAAA258A4}" srcOrd="7" destOrd="0" presId="urn:microsoft.com/office/officeart/2005/8/layout/hierarchy1"/>
    <dgm:cxn modelId="{3A76AD12-E200-4410-8558-C82524D05E8D}" type="presParOf" srcId="{201CADF6-32C7-4BF7-A8FB-BB4EAAA258A4}" destId="{AC14B29B-DBE2-4C41-9B2D-C7C7B3635F0E}" srcOrd="0" destOrd="0" presId="urn:microsoft.com/office/officeart/2005/8/layout/hierarchy1"/>
    <dgm:cxn modelId="{D034F836-ED15-4B01-8C60-4A6FFC31334B}" type="presParOf" srcId="{AC14B29B-DBE2-4C41-9B2D-C7C7B3635F0E}" destId="{4E6DFD3A-41C2-4A10-8993-C1130916F4AE}" srcOrd="0" destOrd="0" presId="urn:microsoft.com/office/officeart/2005/8/layout/hierarchy1"/>
    <dgm:cxn modelId="{E7D983F4-C01C-42C5-9A17-0D8B45D7E91B}" type="presParOf" srcId="{AC14B29B-DBE2-4C41-9B2D-C7C7B3635F0E}" destId="{CA3E7B4B-081D-4D7D-9BA5-97A2E17D5FB8}" srcOrd="1" destOrd="0" presId="urn:microsoft.com/office/officeart/2005/8/layout/hierarchy1"/>
    <dgm:cxn modelId="{A1226DDA-1457-4FB8-BFEA-87B025F9EA40}" type="presParOf" srcId="{201CADF6-32C7-4BF7-A8FB-BB4EAAA258A4}" destId="{5C57AB1F-1B03-4792-AADF-D053AF806C72}" srcOrd="1" destOrd="0" presId="urn:microsoft.com/office/officeart/2005/8/layout/hierarchy1"/>
    <dgm:cxn modelId="{2D185A0A-C869-4E09-87C6-F8C71DBDCA8E}" type="presParOf" srcId="{A08EBD34-22B5-426D-855D-83E9B83C9C91}" destId="{B59E9990-4353-4044-8302-2F5F0B20B140}" srcOrd="8" destOrd="0" presId="urn:microsoft.com/office/officeart/2005/8/layout/hierarchy1"/>
    <dgm:cxn modelId="{581AED6E-6DB8-4E74-ACCA-22C13CCD1237}" type="presParOf" srcId="{A08EBD34-22B5-426D-855D-83E9B83C9C91}" destId="{BF5EEEE8-62C2-4A25-8574-E838B360195B}" srcOrd="9" destOrd="0" presId="urn:microsoft.com/office/officeart/2005/8/layout/hierarchy1"/>
    <dgm:cxn modelId="{78CF6DE3-8EEB-4A54-8E92-A82C8D543776}" type="presParOf" srcId="{BF5EEEE8-62C2-4A25-8574-E838B360195B}" destId="{81CCB8D5-3F5D-49FD-BB4A-17DD0CBC6E8C}" srcOrd="0" destOrd="0" presId="urn:microsoft.com/office/officeart/2005/8/layout/hierarchy1"/>
    <dgm:cxn modelId="{1F5E751C-EBDA-4474-915B-6F195D2D889B}" type="presParOf" srcId="{81CCB8D5-3F5D-49FD-BB4A-17DD0CBC6E8C}" destId="{8A1DD382-4B83-49C6-83AE-6E81A196EF7A}" srcOrd="0" destOrd="0" presId="urn:microsoft.com/office/officeart/2005/8/layout/hierarchy1"/>
    <dgm:cxn modelId="{5AC6EE74-26DF-4D38-8155-A69DC5E918E0}" type="presParOf" srcId="{81CCB8D5-3F5D-49FD-BB4A-17DD0CBC6E8C}" destId="{D2D42287-E100-4ADA-BE10-BAC26BCA1AA6}" srcOrd="1" destOrd="0" presId="urn:microsoft.com/office/officeart/2005/8/layout/hierarchy1"/>
    <dgm:cxn modelId="{CCEF9156-1F6D-45EB-BC87-B46D9EF5EE1A}" type="presParOf" srcId="{BF5EEEE8-62C2-4A25-8574-E838B360195B}" destId="{2FF4F6D0-24E1-48D1-A4CC-24FD2036A1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14D8A5-49A8-45CB-B7CC-8415B5534A5E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FA5B92-0974-4004-A7F4-FD4E09256A4A}">
      <dgm:prSet phldrT="[Текст]" custT="1"/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r>
            <a:rPr lang="ru-RU" sz="4000" b="1" cap="none" spc="0" dirty="0" err="1" smtClean="0">
              <a:ln/>
              <a:solidFill>
                <a:srgbClr val="0070C0"/>
              </a:solidFill>
              <a:effectLst/>
            </a:rPr>
            <a:t>Джерела</a:t>
          </a:r>
          <a:r>
            <a:rPr lang="ru-RU" sz="4000" b="1" cap="none" spc="0" dirty="0" smtClean="0">
              <a:ln/>
              <a:solidFill>
                <a:srgbClr val="0070C0"/>
              </a:solidFill>
              <a:effectLst/>
            </a:rPr>
            <a:t> </a:t>
          </a:r>
          <a:r>
            <a:rPr lang="ru-RU" sz="4000" b="1" cap="none" spc="0" dirty="0" err="1" smtClean="0">
              <a:ln/>
              <a:solidFill>
                <a:srgbClr val="0070C0"/>
              </a:solidFill>
              <a:effectLst/>
            </a:rPr>
            <a:t>географічної</a:t>
          </a:r>
          <a:r>
            <a:rPr lang="ru-RU" sz="4000" b="1" cap="none" spc="0" dirty="0" smtClean="0">
              <a:ln/>
              <a:solidFill>
                <a:srgbClr val="0070C0"/>
              </a:solidFill>
              <a:effectLst/>
            </a:rPr>
            <a:t> </a:t>
          </a:r>
          <a:r>
            <a:rPr lang="ru-RU" sz="4000" b="1" cap="none" spc="0" dirty="0" err="1" smtClean="0">
              <a:ln/>
              <a:solidFill>
                <a:srgbClr val="0070C0"/>
              </a:solidFill>
              <a:effectLst/>
            </a:rPr>
            <a:t>інформації</a:t>
          </a:r>
          <a:r>
            <a:rPr lang="ru-RU" sz="4000" b="1" cap="none" spc="0" dirty="0" smtClean="0">
              <a:ln/>
              <a:solidFill>
                <a:srgbClr val="0070C0"/>
              </a:solidFill>
              <a:effectLst/>
            </a:rPr>
            <a:t> про материки та </a:t>
          </a:r>
          <a:r>
            <a:rPr lang="ru-RU" sz="4000" b="1" cap="none" spc="0" dirty="0" err="1" smtClean="0">
              <a:ln/>
              <a:solidFill>
                <a:srgbClr val="0070C0"/>
              </a:solidFill>
              <a:effectLst/>
            </a:rPr>
            <a:t>океани</a:t>
          </a:r>
          <a:endParaRPr lang="ru-RU" sz="4000" b="1" cap="none" spc="0" dirty="0">
            <a:ln/>
            <a:solidFill>
              <a:srgbClr val="0070C0"/>
            </a:solidFill>
            <a:effectLst/>
          </a:endParaRPr>
        </a:p>
      </dgm:t>
    </dgm:pt>
    <dgm:pt modelId="{4247CC10-075D-4E81-A76B-70FD2B34FD71}" type="parTrans" cxnId="{6F8058D9-EC04-4A78-B4F3-68E19B0B0C32}">
      <dgm:prSet/>
      <dgm:spPr/>
      <dgm:t>
        <a:bodyPr/>
        <a:lstStyle/>
        <a:p>
          <a:endParaRPr lang="ru-RU"/>
        </a:p>
      </dgm:t>
    </dgm:pt>
    <dgm:pt modelId="{405AE405-44EE-40F9-AE22-1B59F131581D}" type="sibTrans" cxnId="{6F8058D9-EC04-4A78-B4F3-68E19B0B0C32}">
      <dgm:prSet/>
      <dgm:spPr/>
      <dgm:t>
        <a:bodyPr/>
        <a:lstStyle/>
        <a:p>
          <a:endParaRPr lang="ru-RU"/>
        </a:p>
      </dgm:t>
    </dgm:pt>
    <dgm:pt modelId="{1333FF98-2752-4F1B-B486-CA2666565760}">
      <dgm:prSet phldrT="[Текст]" custT="1"/>
      <dgm:spPr/>
      <dgm:t>
        <a:bodyPr/>
        <a:lstStyle/>
        <a:p>
          <a:r>
            <a:rPr lang="uk-UA" sz="2400" b="1" dirty="0" smtClean="0">
              <a:effectLst/>
              <a:latin typeface="+mj-lt"/>
            </a:rPr>
            <a:t>Первинні</a:t>
          </a:r>
          <a:endParaRPr lang="ru-RU" sz="2400" dirty="0">
            <a:effectLst/>
            <a:latin typeface="+mj-lt"/>
          </a:endParaRPr>
        </a:p>
      </dgm:t>
    </dgm:pt>
    <dgm:pt modelId="{D722B002-318C-4CF3-B231-1E132B4BEA6F}" type="parTrans" cxnId="{F8A7E12D-F98F-4753-86C4-2C8EF7798A9E}">
      <dgm:prSet/>
      <dgm:spPr/>
      <dgm:t>
        <a:bodyPr/>
        <a:lstStyle/>
        <a:p>
          <a:endParaRPr lang="ru-RU"/>
        </a:p>
      </dgm:t>
    </dgm:pt>
    <dgm:pt modelId="{23767839-D1DF-4B82-BB76-ECF9816CBCDF}" type="sibTrans" cxnId="{F8A7E12D-F98F-4753-86C4-2C8EF7798A9E}">
      <dgm:prSet/>
      <dgm:spPr/>
      <dgm:t>
        <a:bodyPr/>
        <a:lstStyle/>
        <a:p>
          <a:endParaRPr lang="ru-RU"/>
        </a:p>
      </dgm:t>
    </dgm:pt>
    <dgm:pt modelId="{93766D85-EA9F-4DC2-A076-2C5EC953FC18}">
      <dgm:prSet phldrT="[Текст]"/>
      <dgm:spPr/>
      <dgm:t>
        <a:bodyPr/>
        <a:lstStyle/>
        <a:p>
          <a:r>
            <a:rPr lang="ru-RU" altLang="ru-RU" b="1" dirty="0" err="1" smtClean="0">
              <a:effectLst/>
              <a:latin typeface="+mn-lt"/>
              <a:cs typeface="Times New Roman" panose="02020603050405020304" pitchFamily="18" charset="0"/>
            </a:rPr>
            <a:t>пов’язані</a:t>
          </a:r>
          <a:r>
            <a:rPr lang="ru-RU" altLang="ru-RU" b="1" dirty="0" smtClean="0">
              <a:effectLst/>
              <a:latin typeface="+mn-lt"/>
              <a:cs typeface="Times New Roman" panose="02020603050405020304" pitchFamily="18" charset="0"/>
            </a:rPr>
            <a:t> з </a:t>
          </a:r>
          <a:r>
            <a:rPr lang="ru-RU" altLang="ru-RU" b="1" dirty="0" err="1" smtClean="0">
              <a:effectLst/>
              <a:latin typeface="+mn-lt"/>
              <a:cs typeface="Times New Roman" panose="02020603050405020304" pitchFamily="18" charset="0"/>
            </a:rPr>
            <a:t>дослідженнями</a:t>
          </a:r>
          <a:r>
            <a:rPr lang="ru-RU" altLang="ru-RU" b="1" dirty="0" smtClean="0">
              <a:effectLst/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b="1" dirty="0" err="1" smtClean="0">
              <a:effectLst/>
              <a:latin typeface="+mn-lt"/>
              <a:cs typeface="Times New Roman" panose="02020603050405020304" pitchFamily="18" charset="0"/>
            </a:rPr>
            <a:t>об’єктів</a:t>
          </a:r>
          <a:r>
            <a:rPr lang="ru-RU" altLang="ru-RU" b="1" dirty="0" smtClean="0">
              <a:effectLst/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b="1" dirty="0" err="1" smtClean="0">
              <a:effectLst/>
              <a:latin typeface="+mn-lt"/>
              <a:cs typeface="Times New Roman" panose="02020603050405020304" pitchFamily="18" charset="0"/>
            </a:rPr>
            <a:t>безпосередньо</a:t>
          </a:r>
          <a:r>
            <a:rPr lang="ru-RU" altLang="ru-RU" b="1" dirty="0" smtClean="0">
              <a:effectLst/>
              <a:latin typeface="+mn-lt"/>
              <a:cs typeface="Times New Roman" panose="02020603050405020304" pitchFamily="18" charset="0"/>
            </a:rPr>
            <a:t> на </a:t>
          </a:r>
          <a:r>
            <a:rPr lang="ru-RU" altLang="ru-RU" b="1" dirty="0" err="1" smtClean="0">
              <a:effectLst/>
              <a:latin typeface="+mn-lt"/>
              <a:cs typeface="Times New Roman" panose="02020603050405020304" pitchFamily="18" charset="0"/>
            </a:rPr>
            <a:t>місцевості</a:t>
          </a:r>
          <a:endParaRPr lang="ru-RU" dirty="0"/>
        </a:p>
      </dgm:t>
    </dgm:pt>
    <dgm:pt modelId="{93240C7D-F8D7-4AB6-A4CE-824AFE346271}" type="parTrans" cxnId="{A5E447B8-3454-4AC7-A53E-6675262E2074}">
      <dgm:prSet/>
      <dgm:spPr/>
      <dgm:t>
        <a:bodyPr/>
        <a:lstStyle/>
        <a:p>
          <a:endParaRPr lang="ru-RU"/>
        </a:p>
      </dgm:t>
    </dgm:pt>
    <dgm:pt modelId="{A43BD5DD-0643-4420-8546-228DD75FFFB2}" type="sibTrans" cxnId="{A5E447B8-3454-4AC7-A53E-6675262E2074}">
      <dgm:prSet/>
      <dgm:spPr/>
      <dgm:t>
        <a:bodyPr/>
        <a:lstStyle/>
        <a:p>
          <a:endParaRPr lang="ru-RU"/>
        </a:p>
      </dgm:t>
    </dgm:pt>
    <dgm:pt modelId="{9A86FC0D-A11A-44BB-A2FB-8FBB194330AE}">
      <dgm:prSet phldrT="[Текст]" custT="1"/>
      <dgm:spPr/>
      <dgm:t>
        <a:bodyPr/>
        <a:lstStyle/>
        <a:p>
          <a:r>
            <a:rPr lang="uk-UA" sz="2400" b="1" dirty="0" smtClean="0">
              <a:effectLst/>
              <a:latin typeface="+mj-lt"/>
            </a:rPr>
            <a:t>Вторинні</a:t>
          </a:r>
          <a:endParaRPr lang="ru-RU" sz="2400" dirty="0">
            <a:effectLst/>
            <a:latin typeface="+mj-lt"/>
          </a:endParaRPr>
        </a:p>
      </dgm:t>
    </dgm:pt>
    <dgm:pt modelId="{0C43F322-F74C-4795-82EE-F579EB0E15E4}" type="parTrans" cxnId="{03997401-C660-4AEA-89AE-C290E021B245}">
      <dgm:prSet/>
      <dgm:spPr/>
      <dgm:t>
        <a:bodyPr/>
        <a:lstStyle/>
        <a:p>
          <a:endParaRPr lang="ru-RU"/>
        </a:p>
      </dgm:t>
    </dgm:pt>
    <dgm:pt modelId="{E688A93C-7C2C-4D48-9CD7-9E901E3017C8}" type="sibTrans" cxnId="{03997401-C660-4AEA-89AE-C290E021B245}">
      <dgm:prSet/>
      <dgm:spPr/>
      <dgm:t>
        <a:bodyPr/>
        <a:lstStyle/>
        <a:p>
          <a:endParaRPr lang="ru-RU"/>
        </a:p>
      </dgm:t>
    </dgm:pt>
    <dgm:pt modelId="{6E11A510-554F-4C2A-900B-C2311348C1EC}">
      <dgm:prSet phldrT="[Текст]"/>
      <dgm:spPr/>
      <dgm:t>
        <a:bodyPr/>
        <a:lstStyle/>
        <a:p>
          <a:r>
            <a:rPr lang="ru-RU" altLang="ru-RU" b="1" i="0" dirty="0" err="1" smtClean="0">
              <a:effectLst/>
              <a:latin typeface="+mn-lt"/>
            </a:rPr>
            <a:t>добуті</a:t>
          </a:r>
          <a:r>
            <a:rPr lang="ru-RU" altLang="ru-RU" b="1" i="0" dirty="0" smtClean="0">
              <a:effectLst/>
              <a:latin typeface="+mn-lt"/>
            </a:rPr>
            <a:t> та </a:t>
          </a:r>
          <a:r>
            <a:rPr lang="ru-RU" altLang="ru-RU" b="1" i="0" dirty="0" err="1" smtClean="0">
              <a:effectLst/>
              <a:latin typeface="+mn-lt"/>
            </a:rPr>
            <a:t>впорядковані</a:t>
          </a:r>
          <a:r>
            <a:rPr lang="ru-RU" altLang="ru-RU" b="1" i="0" dirty="0" smtClean="0">
              <a:effectLst/>
              <a:latin typeface="+mn-lt"/>
            </a:rPr>
            <a:t> </a:t>
          </a:r>
          <a:r>
            <a:rPr lang="ru-RU" altLang="ru-RU" b="1" i="0" dirty="0" err="1" smtClean="0">
              <a:effectLst/>
              <a:latin typeface="+mn-lt"/>
            </a:rPr>
            <a:t>іншими</a:t>
          </a:r>
          <a:r>
            <a:rPr lang="ru-RU" altLang="ru-RU" b="1" i="0" dirty="0" smtClean="0">
              <a:effectLst/>
              <a:latin typeface="+mn-lt"/>
            </a:rPr>
            <a:t> </a:t>
          </a:r>
          <a:r>
            <a:rPr lang="ru-RU" altLang="ru-RU" b="1" i="0" dirty="0" err="1" smtClean="0">
              <a:effectLst/>
              <a:latin typeface="+mn-lt"/>
            </a:rPr>
            <a:t>дослідниками</a:t>
          </a:r>
          <a:endParaRPr lang="ru-RU" dirty="0"/>
        </a:p>
      </dgm:t>
    </dgm:pt>
    <dgm:pt modelId="{A376B690-957A-42EA-B0C2-6E33E10D2FD9}" type="parTrans" cxnId="{C6588EB2-D603-48D5-891A-4DBC70DA5D93}">
      <dgm:prSet/>
      <dgm:spPr/>
      <dgm:t>
        <a:bodyPr/>
        <a:lstStyle/>
        <a:p>
          <a:endParaRPr lang="ru-RU"/>
        </a:p>
      </dgm:t>
    </dgm:pt>
    <dgm:pt modelId="{3BA1F165-32C3-4F1D-8E28-B8E367EEFF4C}" type="sibTrans" cxnId="{C6588EB2-D603-48D5-891A-4DBC70DA5D93}">
      <dgm:prSet/>
      <dgm:spPr/>
      <dgm:t>
        <a:bodyPr/>
        <a:lstStyle/>
        <a:p>
          <a:endParaRPr lang="ru-RU"/>
        </a:p>
      </dgm:t>
    </dgm:pt>
    <dgm:pt modelId="{3A09E247-97E4-4715-8522-AE052F2EEFCF}">
      <dgm:prSet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1.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опис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території</a:t>
          </a:r>
          <a:endParaRPr lang="ru-RU" sz="2000" b="1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2.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фотографії</a:t>
          </a:r>
          <a:endParaRPr lang="ru-RU" sz="2000" b="1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3.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спостереження</a:t>
          </a:r>
          <a:endParaRPr lang="ru-RU" sz="2000" b="1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4.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нотатки</a:t>
          </a:r>
          <a:endParaRPr lang="ru-RU" sz="2000" b="1" dirty="0">
            <a:solidFill>
              <a:schemeClr val="tx2">
                <a:lumMod val="75000"/>
              </a:schemeClr>
            </a:solidFill>
            <a:effectLst/>
          </a:endParaRPr>
        </a:p>
      </dgm:t>
    </dgm:pt>
    <dgm:pt modelId="{2F473092-E50F-4F16-82EA-A66277304CBA}" type="parTrans" cxnId="{80C32954-23F0-4BFC-8227-C046EA94DA38}">
      <dgm:prSet/>
      <dgm:spPr/>
      <dgm:t>
        <a:bodyPr/>
        <a:lstStyle/>
        <a:p>
          <a:endParaRPr lang="ru-RU"/>
        </a:p>
      </dgm:t>
    </dgm:pt>
    <dgm:pt modelId="{E4D578DB-7314-4EAC-9C36-D8E15FEE0E95}" type="sibTrans" cxnId="{80C32954-23F0-4BFC-8227-C046EA94DA38}">
      <dgm:prSet/>
      <dgm:spPr/>
      <dgm:t>
        <a:bodyPr/>
        <a:lstStyle/>
        <a:p>
          <a:endParaRPr lang="ru-RU"/>
        </a:p>
      </dgm:t>
    </dgm:pt>
    <dgm:pt modelId="{CA10BF16-0E5A-40C3-A187-0BAAC1419120}">
      <dgm:prSet custT="1"/>
      <dgm:spPr/>
      <dgm:t>
        <a:bodyPr/>
        <a:lstStyle/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1.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літературні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та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мультимедійні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джерела</a:t>
          </a:r>
          <a:endParaRPr lang="ru-RU" sz="2000" b="1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2.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освітні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сайти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та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ресурси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бібліотек</a:t>
          </a:r>
          <a:endParaRPr lang="ru-RU" sz="2000" b="1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3. мережа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Інтернет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,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4.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музейні</a:t>
          </a:r>
          <a:r>
            <a:rPr lang="ru-RU" sz="2000" b="1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dirty="0" err="1" smtClean="0">
              <a:solidFill>
                <a:schemeClr val="tx2">
                  <a:lumMod val="75000"/>
                </a:schemeClr>
              </a:solidFill>
              <a:effectLst/>
            </a:rPr>
            <a:t>експозиції</a:t>
          </a:r>
          <a:endParaRPr lang="ru-RU" sz="2000" b="1" dirty="0">
            <a:solidFill>
              <a:schemeClr val="tx2">
                <a:lumMod val="75000"/>
              </a:schemeClr>
            </a:solidFill>
            <a:effectLst/>
          </a:endParaRPr>
        </a:p>
      </dgm:t>
    </dgm:pt>
    <dgm:pt modelId="{2B830E18-9656-4FF3-A0FB-AD14028034C2}" type="parTrans" cxnId="{D56D3D1B-24C0-49F8-A114-29F84F06C87D}">
      <dgm:prSet/>
      <dgm:spPr/>
      <dgm:t>
        <a:bodyPr/>
        <a:lstStyle/>
        <a:p>
          <a:endParaRPr lang="ru-RU"/>
        </a:p>
      </dgm:t>
    </dgm:pt>
    <dgm:pt modelId="{234F786D-3D86-4B4A-847D-9BD42B096B0F}" type="sibTrans" cxnId="{D56D3D1B-24C0-49F8-A114-29F84F06C87D}">
      <dgm:prSet/>
      <dgm:spPr/>
      <dgm:t>
        <a:bodyPr/>
        <a:lstStyle/>
        <a:p>
          <a:endParaRPr lang="ru-RU"/>
        </a:p>
      </dgm:t>
    </dgm:pt>
    <dgm:pt modelId="{8CFF9D2D-5C5B-44E9-9D3C-136837982C78}" type="pres">
      <dgm:prSet presAssocID="{D114D8A5-49A8-45CB-B7CC-8415B5534A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FB7C896-BF42-463B-B29F-10387B08EE04}" type="pres">
      <dgm:prSet presAssocID="{E0FA5B92-0974-4004-A7F4-FD4E09256A4A}" presName="hierRoot1" presStyleCnt="0"/>
      <dgm:spPr/>
    </dgm:pt>
    <dgm:pt modelId="{2AB84AD5-3A5B-4EE1-94ED-0CAED62C68E4}" type="pres">
      <dgm:prSet presAssocID="{E0FA5B92-0974-4004-A7F4-FD4E09256A4A}" presName="composite" presStyleCnt="0"/>
      <dgm:spPr/>
    </dgm:pt>
    <dgm:pt modelId="{965E7DC9-3E1D-4925-99A9-DA967D8C527E}" type="pres">
      <dgm:prSet presAssocID="{E0FA5B92-0974-4004-A7F4-FD4E09256A4A}" presName="background" presStyleLbl="node0" presStyleIdx="0" presStyleCnt="1"/>
      <dgm:spPr/>
    </dgm:pt>
    <dgm:pt modelId="{EBE79A24-511A-43D0-A009-B94F39943E6C}" type="pres">
      <dgm:prSet presAssocID="{E0FA5B92-0974-4004-A7F4-FD4E09256A4A}" presName="text" presStyleLbl="fgAcc0" presStyleIdx="0" presStyleCnt="1" custScaleX="661534" custLinFactNeighborX="-1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572779-420A-483A-AF26-646214603AA3}" type="pres">
      <dgm:prSet presAssocID="{E0FA5B92-0974-4004-A7F4-FD4E09256A4A}" presName="hierChild2" presStyleCnt="0"/>
      <dgm:spPr/>
    </dgm:pt>
    <dgm:pt modelId="{1CAF63EF-13E5-4E6D-A455-940109F0743E}" type="pres">
      <dgm:prSet presAssocID="{D722B002-318C-4CF3-B231-1E132B4BEA6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DCE33EA-38F9-4305-A5A4-25BE84D66F3E}" type="pres">
      <dgm:prSet presAssocID="{1333FF98-2752-4F1B-B486-CA2666565760}" presName="hierRoot2" presStyleCnt="0"/>
      <dgm:spPr/>
    </dgm:pt>
    <dgm:pt modelId="{31A18101-8042-41BE-A8EA-67EB11EA1EF7}" type="pres">
      <dgm:prSet presAssocID="{1333FF98-2752-4F1B-B486-CA2666565760}" presName="composite2" presStyleCnt="0"/>
      <dgm:spPr/>
    </dgm:pt>
    <dgm:pt modelId="{A5B79FBD-3108-4426-8CD3-9A23875A00DE}" type="pres">
      <dgm:prSet presAssocID="{1333FF98-2752-4F1B-B486-CA2666565760}" presName="background2" presStyleLbl="node2" presStyleIdx="0" presStyleCnt="2"/>
      <dgm:spPr/>
    </dgm:pt>
    <dgm:pt modelId="{741EB3F3-FEBC-446E-B604-C038253BA9E4}" type="pres">
      <dgm:prSet presAssocID="{1333FF98-2752-4F1B-B486-CA2666565760}" presName="text2" presStyleLbl="fgAcc2" presStyleIdx="0" presStyleCnt="2" custScaleX="324105" custScaleY="53490" custLinFactNeighborX="4117" custLinFactNeighborY="19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8122B1-B812-4D8C-BF1D-740CA1F1B199}" type="pres">
      <dgm:prSet presAssocID="{1333FF98-2752-4F1B-B486-CA2666565760}" presName="hierChild3" presStyleCnt="0"/>
      <dgm:spPr/>
    </dgm:pt>
    <dgm:pt modelId="{BFB982A0-01D3-43D0-9FFA-AC14FB4CE10B}" type="pres">
      <dgm:prSet presAssocID="{93240C7D-F8D7-4AB6-A4CE-824AFE346271}" presName="Name17" presStyleLbl="parChTrans1D3" presStyleIdx="0" presStyleCnt="2"/>
      <dgm:spPr/>
      <dgm:t>
        <a:bodyPr/>
        <a:lstStyle/>
        <a:p>
          <a:endParaRPr lang="ru-RU"/>
        </a:p>
      </dgm:t>
    </dgm:pt>
    <dgm:pt modelId="{613350D6-C0F3-4DEF-B71E-7A050D0A58B5}" type="pres">
      <dgm:prSet presAssocID="{93766D85-EA9F-4DC2-A076-2C5EC953FC18}" presName="hierRoot3" presStyleCnt="0"/>
      <dgm:spPr/>
    </dgm:pt>
    <dgm:pt modelId="{0B95EF4F-FE7A-4F87-B7CC-A60655C148F2}" type="pres">
      <dgm:prSet presAssocID="{93766D85-EA9F-4DC2-A076-2C5EC953FC18}" presName="composite3" presStyleCnt="0"/>
      <dgm:spPr/>
    </dgm:pt>
    <dgm:pt modelId="{9695A236-0996-4769-ABCC-FE9A253FD80D}" type="pres">
      <dgm:prSet presAssocID="{93766D85-EA9F-4DC2-A076-2C5EC953FC18}" presName="background3" presStyleLbl="node3" presStyleIdx="0" presStyleCnt="2"/>
      <dgm:spPr/>
    </dgm:pt>
    <dgm:pt modelId="{8CA095D6-8E23-48AD-B1E1-F5A88E277805}" type="pres">
      <dgm:prSet presAssocID="{93766D85-EA9F-4DC2-A076-2C5EC953FC18}" presName="text3" presStyleLbl="fgAcc3" presStyleIdx="0" presStyleCnt="2" custScaleX="319439" custLinFactNeighborX="895" custLinFactNeighborY="-93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624FB5-5FF9-4A0A-9E65-28C59A5AFA92}" type="pres">
      <dgm:prSet presAssocID="{93766D85-EA9F-4DC2-A076-2C5EC953FC18}" presName="hierChild4" presStyleCnt="0"/>
      <dgm:spPr/>
    </dgm:pt>
    <dgm:pt modelId="{1C0ADA1B-5FFE-4888-BBE3-B8BEB1D09940}" type="pres">
      <dgm:prSet presAssocID="{2F473092-E50F-4F16-82EA-A66277304CBA}" presName="Name23" presStyleLbl="parChTrans1D4" presStyleIdx="0" presStyleCnt="2"/>
      <dgm:spPr/>
      <dgm:t>
        <a:bodyPr/>
        <a:lstStyle/>
        <a:p>
          <a:endParaRPr lang="ru-RU"/>
        </a:p>
      </dgm:t>
    </dgm:pt>
    <dgm:pt modelId="{AC9D5929-D75A-40D0-AE0E-3AD418515000}" type="pres">
      <dgm:prSet presAssocID="{3A09E247-97E4-4715-8522-AE052F2EEFCF}" presName="hierRoot4" presStyleCnt="0"/>
      <dgm:spPr/>
    </dgm:pt>
    <dgm:pt modelId="{A8CA528E-7233-4783-B143-EC31EB5D796E}" type="pres">
      <dgm:prSet presAssocID="{3A09E247-97E4-4715-8522-AE052F2EEFCF}" presName="composite4" presStyleCnt="0"/>
      <dgm:spPr/>
    </dgm:pt>
    <dgm:pt modelId="{F77535D9-E0A2-4F28-AA02-53A64F4E0DAE}" type="pres">
      <dgm:prSet presAssocID="{3A09E247-97E4-4715-8522-AE052F2EEFCF}" presName="background4" presStyleLbl="node4" presStyleIdx="0" presStyleCnt="2"/>
      <dgm:spPr/>
    </dgm:pt>
    <dgm:pt modelId="{533D0BB0-F0B6-4795-A720-30E691DCBFF2}" type="pres">
      <dgm:prSet presAssocID="{3A09E247-97E4-4715-8522-AE052F2EEFCF}" presName="text4" presStyleLbl="fgAcc4" presStyleIdx="0" presStyleCnt="2" custScaleX="321746" custScaleY="142349" custLinFactNeighborX="-512" custLinFactNeighborY="-181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36A723-28A3-47CA-87B4-D731E01FCB65}" type="pres">
      <dgm:prSet presAssocID="{3A09E247-97E4-4715-8522-AE052F2EEFCF}" presName="hierChild5" presStyleCnt="0"/>
      <dgm:spPr/>
    </dgm:pt>
    <dgm:pt modelId="{979DF4E1-93DC-48F4-BBE4-B730519407A6}" type="pres">
      <dgm:prSet presAssocID="{0C43F322-F74C-4795-82EE-F579EB0E15E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FD2DCBC-4E1A-42D5-B777-7C407B6375E9}" type="pres">
      <dgm:prSet presAssocID="{9A86FC0D-A11A-44BB-A2FB-8FBB194330AE}" presName="hierRoot2" presStyleCnt="0"/>
      <dgm:spPr/>
    </dgm:pt>
    <dgm:pt modelId="{05F670AD-2DA5-427A-981E-29B345AE1CE3}" type="pres">
      <dgm:prSet presAssocID="{9A86FC0D-A11A-44BB-A2FB-8FBB194330AE}" presName="composite2" presStyleCnt="0"/>
      <dgm:spPr/>
    </dgm:pt>
    <dgm:pt modelId="{FF5F3E00-D09D-4AEF-B907-27AB1F1F4801}" type="pres">
      <dgm:prSet presAssocID="{9A86FC0D-A11A-44BB-A2FB-8FBB194330AE}" presName="background2" presStyleLbl="node2" presStyleIdx="1" presStyleCnt="2"/>
      <dgm:spPr/>
    </dgm:pt>
    <dgm:pt modelId="{8854D906-8FD5-4E06-B5A8-745816539A61}" type="pres">
      <dgm:prSet presAssocID="{9A86FC0D-A11A-44BB-A2FB-8FBB194330AE}" presName="text2" presStyleLbl="fgAcc2" presStyleIdx="1" presStyleCnt="2" custScaleX="315086" custScaleY="53490" custLinFactNeighborX="4117" custLinFactNeighborY="19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CAFCAD-F02C-4CB4-A4F6-EB355117F2C7}" type="pres">
      <dgm:prSet presAssocID="{9A86FC0D-A11A-44BB-A2FB-8FBB194330AE}" presName="hierChild3" presStyleCnt="0"/>
      <dgm:spPr/>
    </dgm:pt>
    <dgm:pt modelId="{3107ADA9-72F5-4D42-BB34-EAEE0608B774}" type="pres">
      <dgm:prSet presAssocID="{A376B690-957A-42EA-B0C2-6E33E10D2FD9}" presName="Name17" presStyleLbl="parChTrans1D3" presStyleIdx="1" presStyleCnt="2"/>
      <dgm:spPr/>
      <dgm:t>
        <a:bodyPr/>
        <a:lstStyle/>
        <a:p>
          <a:endParaRPr lang="ru-RU"/>
        </a:p>
      </dgm:t>
    </dgm:pt>
    <dgm:pt modelId="{6F51C35D-8413-4267-BEE5-B5C708D46FA3}" type="pres">
      <dgm:prSet presAssocID="{6E11A510-554F-4C2A-900B-C2311348C1EC}" presName="hierRoot3" presStyleCnt="0"/>
      <dgm:spPr/>
    </dgm:pt>
    <dgm:pt modelId="{A5385863-1B70-4595-A17F-4C906A754BC3}" type="pres">
      <dgm:prSet presAssocID="{6E11A510-554F-4C2A-900B-C2311348C1EC}" presName="composite3" presStyleCnt="0"/>
      <dgm:spPr/>
    </dgm:pt>
    <dgm:pt modelId="{D4306083-0DA6-4680-A5F7-094D160E2C50}" type="pres">
      <dgm:prSet presAssocID="{6E11A510-554F-4C2A-900B-C2311348C1EC}" presName="background3" presStyleLbl="node3" presStyleIdx="1" presStyleCnt="2"/>
      <dgm:spPr/>
    </dgm:pt>
    <dgm:pt modelId="{63D1CB64-BA24-40D3-8024-8272387ECE15}" type="pres">
      <dgm:prSet presAssocID="{6E11A510-554F-4C2A-900B-C2311348C1EC}" presName="text3" presStyleLbl="fgAcc3" presStyleIdx="1" presStyleCnt="2" custScaleX="317193" custLinFactNeighborX="895" custLinFactNeighborY="-93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796F06-FD80-4385-8AE8-6364E503E3B8}" type="pres">
      <dgm:prSet presAssocID="{6E11A510-554F-4C2A-900B-C2311348C1EC}" presName="hierChild4" presStyleCnt="0"/>
      <dgm:spPr/>
    </dgm:pt>
    <dgm:pt modelId="{D4FD495D-C423-44FD-87DF-7B0074C385ED}" type="pres">
      <dgm:prSet presAssocID="{2B830E18-9656-4FF3-A0FB-AD14028034C2}" presName="Name23" presStyleLbl="parChTrans1D4" presStyleIdx="1" presStyleCnt="2"/>
      <dgm:spPr/>
      <dgm:t>
        <a:bodyPr/>
        <a:lstStyle/>
        <a:p>
          <a:endParaRPr lang="ru-RU"/>
        </a:p>
      </dgm:t>
    </dgm:pt>
    <dgm:pt modelId="{4F8A78AD-87B2-44FD-BB50-8AA149A9BE9A}" type="pres">
      <dgm:prSet presAssocID="{CA10BF16-0E5A-40C3-A187-0BAAC1419120}" presName="hierRoot4" presStyleCnt="0"/>
      <dgm:spPr/>
    </dgm:pt>
    <dgm:pt modelId="{F9C3B7A1-7DA8-420C-8067-2D20193A76FE}" type="pres">
      <dgm:prSet presAssocID="{CA10BF16-0E5A-40C3-A187-0BAAC1419120}" presName="composite4" presStyleCnt="0"/>
      <dgm:spPr/>
    </dgm:pt>
    <dgm:pt modelId="{658464F7-04E8-46DA-9939-2C9B522C23A9}" type="pres">
      <dgm:prSet presAssocID="{CA10BF16-0E5A-40C3-A187-0BAAC1419120}" presName="background4" presStyleLbl="node4" presStyleIdx="1" presStyleCnt="2"/>
      <dgm:spPr/>
    </dgm:pt>
    <dgm:pt modelId="{1D079D14-F86F-4C92-97B8-647B437BA83D}" type="pres">
      <dgm:prSet presAssocID="{CA10BF16-0E5A-40C3-A187-0BAAC1419120}" presName="text4" presStyleLbl="fgAcc4" presStyleIdx="1" presStyleCnt="2" custScaleX="312245" custScaleY="142349" custLinFactNeighborX="-512" custLinFactNeighborY="-181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5EB5CC-E278-4354-9C41-EBD701B0AF25}" type="pres">
      <dgm:prSet presAssocID="{CA10BF16-0E5A-40C3-A187-0BAAC1419120}" presName="hierChild5" presStyleCnt="0"/>
      <dgm:spPr/>
    </dgm:pt>
  </dgm:ptLst>
  <dgm:cxnLst>
    <dgm:cxn modelId="{A5E447B8-3454-4AC7-A53E-6675262E2074}" srcId="{1333FF98-2752-4F1B-B486-CA2666565760}" destId="{93766D85-EA9F-4DC2-A076-2C5EC953FC18}" srcOrd="0" destOrd="0" parTransId="{93240C7D-F8D7-4AB6-A4CE-824AFE346271}" sibTransId="{A43BD5DD-0643-4420-8546-228DD75FFFB2}"/>
    <dgm:cxn modelId="{5902923A-41BC-455E-9D7F-533E1F96DF2C}" type="presOf" srcId="{CA10BF16-0E5A-40C3-A187-0BAAC1419120}" destId="{1D079D14-F86F-4C92-97B8-647B437BA83D}" srcOrd="0" destOrd="0" presId="urn:microsoft.com/office/officeart/2005/8/layout/hierarchy1"/>
    <dgm:cxn modelId="{B28C19BD-3F56-48CE-AB3F-E10E46A88AA9}" type="presOf" srcId="{93240C7D-F8D7-4AB6-A4CE-824AFE346271}" destId="{BFB982A0-01D3-43D0-9FFA-AC14FB4CE10B}" srcOrd="0" destOrd="0" presId="urn:microsoft.com/office/officeart/2005/8/layout/hierarchy1"/>
    <dgm:cxn modelId="{282DB164-C89C-4657-B50F-D77B51C633DD}" type="presOf" srcId="{1333FF98-2752-4F1B-B486-CA2666565760}" destId="{741EB3F3-FEBC-446E-B604-C038253BA9E4}" srcOrd="0" destOrd="0" presId="urn:microsoft.com/office/officeart/2005/8/layout/hierarchy1"/>
    <dgm:cxn modelId="{03997401-C660-4AEA-89AE-C290E021B245}" srcId="{E0FA5B92-0974-4004-A7F4-FD4E09256A4A}" destId="{9A86FC0D-A11A-44BB-A2FB-8FBB194330AE}" srcOrd="1" destOrd="0" parTransId="{0C43F322-F74C-4795-82EE-F579EB0E15E4}" sibTransId="{E688A93C-7C2C-4D48-9CD7-9E901E3017C8}"/>
    <dgm:cxn modelId="{86A28A18-FBBB-46A0-BD3D-79BD3AA4E7D4}" type="presOf" srcId="{D114D8A5-49A8-45CB-B7CC-8415B5534A5E}" destId="{8CFF9D2D-5C5B-44E9-9D3C-136837982C78}" srcOrd="0" destOrd="0" presId="urn:microsoft.com/office/officeart/2005/8/layout/hierarchy1"/>
    <dgm:cxn modelId="{C8692859-B9AB-4490-B43F-7A7B1A8F5839}" type="presOf" srcId="{93766D85-EA9F-4DC2-A076-2C5EC953FC18}" destId="{8CA095D6-8E23-48AD-B1E1-F5A88E277805}" srcOrd="0" destOrd="0" presId="urn:microsoft.com/office/officeart/2005/8/layout/hierarchy1"/>
    <dgm:cxn modelId="{F2214FF9-BA31-4A65-A2C7-C69C74BB8B67}" type="presOf" srcId="{2F473092-E50F-4F16-82EA-A66277304CBA}" destId="{1C0ADA1B-5FFE-4888-BBE3-B8BEB1D09940}" srcOrd="0" destOrd="0" presId="urn:microsoft.com/office/officeart/2005/8/layout/hierarchy1"/>
    <dgm:cxn modelId="{6F8058D9-EC04-4A78-B4F3-68E19B0B0C32}" srcId="{D114D8A5-49A8-45CB-B7CC-8415B5534A5E}" destId="{E0FA5B92-0974-4004-A7F4-FD4E09256A4A}" srcOrd="0" destOrd="0" parTransId="{4247CC10-075D-4E81-A76B-70FD2B34FD71}" sibTransId="{405AE405-44EE-40F9-AE22-1B59F131581D}"/>
    <dgm:cxn modelId="{229C80BA-A135-4B4C-A3BD-85D147BA38B9}" type="presOf" srcId="{2B830E18-9656-4FF3-A0FB-AD14028034C2}" destId="{D4FD495D-C423-44FD-87DF-7B0074C385ED}" srcOrd="0" destOrd="0" presId="urn:microsoft.com/office/officeart/2005/8/layout/hierarchy1"/>
    <dgm:cxn modelId="{BEF9536D-4C5C-45DB-999C-3708D57EF9AB}" type="presOf" srcId="{E0FA5B92-0974-4004-A7F4-FD4E09256A4A}" destId="{EBE79A24-511A-43D0-A009-B94F39943E6C}" srcOrd="0" destOrd="0" presId="urn:microsoft.com/office/officeart/2005/8/layout/hierarchy1"/>
    <dgm:cxn modelId="{F8A7E12D-F98F-4753-86C4-2C8EF7798A9E}" srcId="{E0FA5B92-0974-4004-A7F4-FD4E09256A4A}" destId="{1333FF98-2752-4F1B-B486-CA2666565760}" srcOrd="0" destOrd="0" parTransId="{D722B002-318C-4CF3-B231-1E132B4BEA6F}" sibTransId="{23767839-D1DF-4B82-BB76-ECF9816CBCDF}"/>
    <dgm:cxn modelId="{AD3B30C0-493E-40C4-8641-2EE515B89646}" type="presOf" srcId="{0C43F322-F74C-4795-82EE-F579EB0E15E4}" destId="{979DF4E1-93DC-48F4-BBE4-B730519407A6}" srcOrd="0" destOrd="0" presId="urn:microsoft.com/office/officeart/2005/8/layout/hierarchy1"/>
    <dgm:cxn modelId="{51A8D01B-52CA-44F0-8B5E-6E1C92059C2D}" type="presOf" srcId="{D722B002-318C-4CF3-B231-1E132B4BEA6F}" destId="{1CAF63EF-13E5-4E6D-A455-940109F0743E}" srcOrd="0" destOrd="0" presId="urn:microsoft.com/office/officeart/2005/8/layout/hierarchy1"/>
    <dgm:cxn modelId="{1296D761-06B9-4830-AE25-64B2F60636AF}" type="presOf" srcId="{9A86FC0D-A11A-44BB-A2FB-8FBB194330AE}" destId="{8854D906-8FD5-4E06-B5A8-745816539A61}" srcOrd="0" destOrd="0" presId="urn:microsoft.com/office/officeart/2005/8/layout/hierarchy1"/>
    <dgm:cxn modelId="{63663871-AF47-4797-8DE6-CD5C558EB3C3}" type="presOf" srcId="{3A09E247-97E4-4715-8522-AE052F2EEFCF}" destId="{533D0BB0-F0B6-4795-A720-30E691DCBFF2}" srcOrd="0" destOrd="0" presId="urn:microsoft.com/office/officeart/2005/8/layout/hierarchy1"/>
    <dgm:cxn modelId="{8C1A519B-A150-48D4-894F-9C4823F9B4DD}" type="presOf" srcId="{A376B690-957A-42EA-B0C2-6E33E10D2FD9}" destId="{3107ADA9-72F5-4D42-BB34-EAEE0608B774}" srcOrd="0" destOrd="0" presId="urn:microsoft.com/office/officeart/2005/8/layout/hierarchy1"/>
    <dgm:cxn modelId="{00BE4D4F-6827-4831-8B66-8974D1A90CCC}" type="presOf" srcId="{6E11A510-554F-4C2A-900B-C2311348C1EC}" destId="{63D1CB64-BA24-40D3-8024-8272387ECE15}" srcOrd="0" destOrd="0" presId="urn:microsoft.com/office/officeart/2005/8/layout/hierarchy1"/>
    <dgm:cxn modelId="{80C32954-23F0-4BFC-8227-C046EA94DA38}" srcId="{93766D85-EA9F-4DC2-A076-2C5EC953FC18}" destId="{3A09E247-97E4-4715-8522-AE052F2EEFCF}" srcOrd="0" destOrd="0" parTransId="{2F473092-E50F-4F16-82EA-A66277304CBA}" sibTransId="{E4D578DB-7314-4EAC-9C36-D8E15FEE0E95}"/>
    <dgm:cxn modelId="{D56D3D1B-24C0-49F8-A114-29F84F06C87D}" srcId="{6E11A510-554F-4C2A-900B-C2311348C1EC}" destId="{CA10BF16-0E5A-40C3-A187-0BAAC1419120}" srcOrd="0" destOrd="0" parTransId="{2B830E18-9656-4FF3-A0FB-AD14028034C2}" sibTransId="{234F786D-3D86-4B4A-847D-9BD42B096B0F}"/>
    <dgm:cxn modelId="{C6588EB2-D603-48D5-891A-4DBC70DA5D93}" srcId="{9A86FC0D-A11A-44BB-A2FB-8FBB194330AE}" destId="{6E11A510-554F-4C2A-900B-C2311348C1EC}" srcOrd="0" destOrd="0" parTransId="{A376B690-957A-42EA-B0C2-6E33E10D2FD9}" sibTransId="{3BA1F165-32C3-4F1D-8E28-B8E367EEFF4C}"/>
    <dgm:cxn modelId="{1F31D156-D684-462C-BF38-77325E826929}" type="presParOf" srcId="{8CFF9D2D-5C5B-44E9-9D3C-136837982C78}" destId="{BFB7C896-BF42-463B-B29F-10387B08EE04}" srcOrd="0" destOrd="0" presId="urn:microsoft.com/office/officeart/2005/8/layout/hierarchy1"/>
    <dgm:cxn modelId="{4E110F02-CB61-4780-92CE-9764409C1D2E}" type="presParOf" srcId="{BFB7C896-BF42-463B-B29F-10387B08EE04}" destId="{2AB84AD5-3A5B-4EE1-94ED-0CAED62C68E4}" srcOrd="0" destOrd="0" presId="urn:microsoft.com/office/officeart/2005/8/layout/hierarchy1"/>
    <dgm:cxn modelId="{F4CA126E-25A6-4371-8A4A-6C0A81D346CF}" type="presParOf" srcId="{2AB84AD5-3A5B-4EE1-94ED-0CAED62C68E4}" destId="{965E7DC9-3E1D-4925-99A9-DA967D8C527E}" srcOrd="0" destOrd="0" presId="urn:microsoft.com/office/officeart/2005/8/layout/hierarchy1"/>
    <dgm:cxn modelId="{33C9F3D5-F483-493B-9665-F3E06D32796E}" type="presParOf" srcId="{2AB84AD5-3A5B-4EE1-94ED-0CAED62C68E4}" destId="{EBE79A24-511A-43D0-A009-B94F39943E6C}" srcOrd="1" destOrd="0" presId="urn:microsoft.com/office/officeart/2005/8/layout/hierarchy1"/>
    <dgm:cxn modelId="{4E8AB41B-3637-4C41-A58E-72D72927DE23}" type="presParOf" srcId="{BFB7C896-BF42-463B-B29F-10387B08EE04}" destId="{14572779-420A-483A-AF26-646214603AA3}" srcOrd="1" destOrd="0" presId="urn:microsoft.com/office/officeart/2005/8/layout/hierarchy1"/>
    <dgm:cxn modelId="{F3F42F18-3A3F-4B9B-A061-1069B9F2CCCA}" type="presParOf" srcId="{14572779-420A-483A-AF26-646214603AA3}" destId="{1CAF63EF-13E5-4E6D-A455-940109F0743E}" srcOrd="0" destOrd="0" presId="urn:microsoft.com/office/officeart/2005/8/layout/hierarchy1"/>
    <dgm:cxn modelId="{DE7CE9B3-3DBD-45EE-8A01-5D65C53F80C1}" type="presParOf" srcId="{14572779-420A-483A-AF26-646214603AA3}" destId="{BDCE33EA-38F9-4305-A5A4-25BE84D66F3E}" srcOrd="1" destOrd="0" presId="urn:microsoft.com/office/officeart/2005/8/layout/hierarchy1"/>
    <dgm:cxn modelId="{3FC57301-9A33-44E6-967D-F6841C8D695B}" type="presParOf" srcId="{BDCE33EA-38F9-4305-A5A4-25BE84D66F3E}" destId="{31A18101-8042-41BE-A8EA-67EB11EA1EF7}" srcOrd="0" destOrd="0" presId="urn:microsoft.com/office/officeart/2005/8/layout/hierarchy1"/>
    <dgm:cxn modelId="{3710EF63-8A1C-4D50-B32F-CBF88EBE178D}" type="presParOf" srcId="{31A18101-8042-41BE-A8EA-67EB11EA1EF7}" destId="{A5B79FBD-3108-4426-8CD3-9A23875A00DE}" srcOrd="0" destOrd="0" presId="urn:microsoft.com/office/officeart/2005/8/layout/hierarchy1"/>
    <dgm:cxn modelId="{6F8F0324-B0C4-4F8D-96F2-A0FD7A91EDB0}" type="presParOf" srcId="{31A18101-8042-41BE-A8EA-67EB11EA1EF7}" destId="{741EB3F3-FEBC-446E-B604-C038253BA9E4}" srcOrd="1" destOrd="0" presId="urn:microsoft.com/office/officeart/2005/8/layout/hierarchy1"/>
    <dgm:cxn modelId="{5F44AED5-28C2-4E9B-BE1A-83AA6FC2BA63}" type="presParOf" srcId="{BDCE33EA-38F9-4305-A5A4-25BE84D66F3E}" destId="{E08122B1-B812-4D8C-BF1D-740CA1F1B199}" srcOrd="1" destOrd="0" presId="urn:microsoft.com/office/officeart/2005/8/layout/hierarchy1"/>
    <dgm:cxn modelId="{F3F21021-4C33-477A-985C-73B112A5FD7D}" type="presParOf" srcId="{E08122B1-B812-4D8C-BF1D-740CA1F1B199}" destId="{BFB982A0-01D3-43D0-9FFA-AC14FB4CE10B}" srcOrd="0" destOrd="0" presId="urn:microsoft.com/office/officeart/2005/8/layout/hierarchy1"/>
    <dgm:cxn modelId="{E840A028-AAD0-40B9-8893-846475CDBC47}" type="presParOf" srcId="{E08122B1-B812-4D8C-BF1D-740CA1F1B199}" destId="{613350D6-C0F3-4DEF-B71E-7A050D0A58B5}" srcOrd="1" destOrd="0" presId="urn:microsoft.com/office/officeart/2005/8/layout/hierarchy1"/>
    <dgm:cxn modelId="{BA9774F7-54D1-447E-960A-2B6D03241ADA}" type="presParOf" srcId="{613350D6-C0F3-4DEF-B71E-7A050D0A58B5}" destId="{0B95EF4F-FE7A-4F87-B7CC-A60655C148F2}" srcOrd="0" destOrd="0" presId="urn:microsoft.com/office/officeart/2005/8/layout/hierarchy1"/>
    <dgm:cxn modelId="{FED3D192-F1A4-4A4F-973A-951ADA9CB6CA}" type="presParOf" srcId="{0B95EF4F-FE7A-4F87-B7CC-A60655C148F2}" destId="{9695A236-0996-4769-ABCC-FE9A253FD80D}" srcOrd="0" destOrd="0" presId="urn:microsoft.com/office/officeart/2005/8/layout/hierarchy1"/>
    <dgm:cxn modelId="{B58CBA8C-CD62-459A-9AE3-6BD536151389}" type="presParOf" srcId="{0B95EF4F-FE7A-4F87-B7CC-A60655C148F2}" destId="{8CA095D6-8E23-48AD-B1E1-F5A88E277805}" srcOrd="1" destOrd="0" presId="urn:microsoft.com/office/officeart/2005/8/layout/hierarchy1"/>
    <dgm:cxn modelId="{BF584345-8866-4613-A6ED-0804E38F4A33}" type="presParOf" srcId="{613350D6-C0F3-4DEF-B71E-7A050D0A58B5}" destId="{93624FB5-5FF9-4A0A-9E65-28C59A5AFA92}" srcOrd="1" destOrd="0" presId="urn:microsoft.com/office/officeart/2005/8/layout/hierarchy1"/>
    <dgm:cxn modelId="{D58EB0CD-0DE5-407C-8B39-6D218F8F163C}" type="presParOf" srcId="{93624FB5-5FF9-4A0A-9E65-28C59A5AFA92}" destId="{1C0ADA1B-5FFE-4888-BBE3-B8BEB1D09940}" srcOrd="0" destOrd="0" presId="urn:microsoft.com/office/officeart/2005/8/layout/hierarchy1"/>
    <dgm:cxn modelId="{505ED661-7B78-42E1-AC0A-6A8FD709F16C}" type="presParOf" srcId="{93624FB5-5FF9-4A0A-9E65-28C59A5AFA92}" destId="{AC9D5929-D75A-40D0-AE0E-3AD418515000}" srcOrd="1" destOrd="0" presId="urn:microsoft.com/office/officeart/2005/8/layout/hierarchy1"/>
    <dgm:cxn modelId="{70B9E864-773D-4D3E-AEEE-946BDF4B7B2A}" type="presParOf" srcId="{AC9D5929-D75A-40D0-AE0E-3AD418515000}" destId="{A8CA528E-7233-4783-B143-EC31EB5D796E}" srcOrd="0" destOrd="0" presId="urn:microsoft.com/office/officeart/2005/8/layout/hierarchy1"/>
    <dgm:cxn modelId="{1AA84BE6-06CE-482D-B637-EBCADCF0C4C2}" type="presParOf" srcId="{A8CA528E-7233-4783-B143-EC31EB5D796E}" destId="{F77535D9-E0A2-4F28-AA02-53A64F4E0DAE}" srcOrd="0" destOrd="0" presId="urn:microsoft.com/office/officeart/2005/8/layout/hierarchy1"/>
    <dgm:cxn modelId="{0FFBFA23-815B-47EA-BB0F-113DF60CCA1A}" type="presParOf" srcId="{A8CA528E-7233-4783-B143-EC31EB5D796E}" destId="{533D0BB0-F0B6-4795-A720-30E691DCBFF2}" srcOrd="1" destOrd="0" presId="urn:microsoft.com/office/officeart/2005/8/layout/hierarchy1"/>
    <dgm:cxn modelId="{2932ACE6-E46C-4A5D-9A8D-24A887524F06}" type="presParOf" srcId="{AC9D5929-D75A-40D0-AE0E-3AD418515000}" destId="{6F36A723-28A3-47CA-87B4-D731E01FCB65}" srcOrd="1" destOrd="0" presId="urn:microsoft.com/office/officeart/2005/8/layout/hierarchy1"/>
    <dgm:cxn modelId="{C55F1E17-69E1-4BD0-8835-703B9CBB8DAD}" type="presParOf" srcId="{14572779-420A-483A-AF26-646214603AA3}" destId="{979DF4E1-93DC-48F4-BBE4-B730519407A6}" srcOrd="2" destOrd="0" presId="urn:microsoft.com/office/officeart/2005/8/layout/hierarchy1"/>
    <dgm:cxn modelId="{9A7C66C8-B79B-413E-BE2C-CF50333706E2}" type="presParOf" srcId="{14572779-420A-483A-AF26-646214603AA3}" destId="{6FD2DCBC-4E1A-42D5-B777-7C407B6375E9}" srcOrd="3" destOrd="0" presId="urn:microsoft.com/office/officeart/2005/8/layout/hierarchy1"/>
    <dgm:cxn modelId="{60F6203B-9F44-437D-B734-8C885C7D149D}" type="presParOf" srcId="{6FD2DCBC-4E1A-42D5-B777-7C407B6375E9}" destId="{05F670AD-2DA5-427A-981E-29B345AE1CE3}" srcOrd="0" destOrd="0" presId="urn:microsoft.com/office/officeart/2005/8/layout/hierarchy1"/>
    <dgm:cxn modelId="{A27DC891-A870-44B4-B0D4-4ED4DCB19CFA}" type="presParOf" srcId="{05F670AD-2DA5-427A-981E-29B345AE1CE3}" destId="{FF5F3E00-D09D-4AEF-B907-27AB1F1F4801}" srcOrd="0" destOrd="0" presId="urn:microsoft.com/office/officeart/2005/8/layout/hierarchy1"/>
    <dgm:cxn modelId="{36F3AA8F-3B16-4229-947E-AA576CE02889}" type="presParOf" srcId="{05F670AD-2DA5-427A-981E-29B345AE1CE3}" destId="{8854D906-8FD5-4E06-B5A8-745816539A61}" srcOrd="1" destOrd="0" presId="urn:microsoft.com/office/officeart/2005/8/layout/hierarchy1"/>
    <dgm:cxn modelId="{90D5AA90-37F0-46A1-8A41-4684A15718CA}" type="presParOf" srcId="{6FD2DCBC-4E1A-42D5-B777-7C407B6375E9}" destId="{06CAFCAD-F02C-4CB4-A4F6-EB355117F2C7}" srcOrd="1" destOrd="0" presId="urn:microsoft.com/office/officeart/2005/8/layout/hierarchy1"/>
    <dgm:cxn modelId="{54032F58-C971-444E-A80B-C91421EC97AF}" type="presParOf" srcId="{06CAFCAD-F02C-4CB4-A4F6-EB355117F2C7}" destId="{3107ADA9-72F5-4D42-BB34-EAEE0608B774}" srcOrd="0" destOrd="0" presId="urn:microsoft.com/office/officeart/2005/8/layout/hierarchy1"/>
    <dgm:cxn modelId="{36CA4A2C-CC60-4E29-A08D-50412FFCC3DD}" type="presParOf" srcId="{06CAFCAD-F02C-4CB4-A4F6-EB355117F2C7}" destId="{6F51C35D-8413-4267-BEE5-B5C708D46FA3}" srcOrd="1" destOrd="0" presId="urn:microsoft.com/office/officeart/2005/8/layout/hierarchy1"/>
    <dgm:cxn modelId="{099BDB13-743B-49A8-AE3C-F0D7A5B365F6}" type="presParOf" srcId="{6F51C35D-8413-4267-BEE5-B5C708D46FA3}" destId="{A5385863-1B70-4595-A17F-4C906A754BC3}" srcOrd="0" destOrd="0" presId="urn:microsoft.com/office/officeart/2005/8/layout/hierarchy1"/>
    <dgm:cxn modelId="{364C180F-EBA5-41F1-BDAE-06F1EB7258B8}" type="presParOf" srcId="{A5385863-1B70-4595-A17F-4C906A754BC3}" destId="{D4306083-0DA6-4680-A5F7-094D160E2C50}" srcOrd="0" destOrd="0" presId="urn:microsoft.com/office/officeart/2005/8/layout/hierarchy1"/>
    <dgm:cxn modelId="{F45A7192-F7E3-42CB-8D21-58D08A2640F6}" type="presParOf" srcId="{A5385863-1B70-4595-A17F-4C906A754BC3}" destId="{63D1CB64-BA24-40D3-8024-8272387ECE15}" srcOrd="1" destOrd="0" presId="urn:microsoft.com/office/officeart/2005/8/layout/hierarchy1"/>
    <dgm:cxn modelId="{26C76B5D-B71F-46F8-ACF2-C4152E445D2C}" type="presParOf" srcId="{6F51C35D-8413-4267-BEE5-B5C708D46FA3}" destId="{50796F06-FD80-4385-8AE8-6364E503E3B8}" srcOrd="1" destOrd="0" presId="urn:microsoft.com/office/officeart/2005/8/layout/hierarchy1"/>
    <dgm:cxn modelId="{A2776DF0-3245-457D-903B-9641718433FE}" type="presParOf" srcId="{50796F06-FD80-4385-8AE8-6364E503E3B8}" destId="{D4FD495D-C423-44FD-87DF-7B0074C385ED}" srcOrd="0" destOrd="0" presId="urn:microsoft.com/office/officeart/2005/8/layout/hierarchy1"/>
    <dgm:cxn modelId="{AEA0C0E2-0C81-4BBA-8F01-85B6F62856D1}" type="presParOf" srcId="{50796F06-FD80-4385-8AE8-6364E503E3B8}" destId="{4F8A78AD-87B2-44FD-BB50-8AA149A9BE9A}" srcOrd="1" destOrd="0" presId="urn:microsoft.com/office/officeart/2005/8/layout/hierarchy1"/>
    <dgm:cxn modelId="{A81C00C4-59B4-4D17-BB2B-000E63F199CA}" type="presParOf" srcId="{4F8A78AD-87B2-44FD-BB50-8AA149A9BE9A}" destId="{F9C3B7A1-7DA8-420C-8067-2D20193A76FE}" srcOrd="0" destOrd="0" presId="urn:microsoft.com/office/officeart/2005/8/layout/hierarchy1"/>
    <dgm:cxn modelId="{4C236E8A-3E24-405B-B238-D573BA61849C}" type="presParOf" srcId="{F9C3B7A1-7DA8-420C-8067-2D20193A76FE}" destId="{658464F7-04E8-46DA-9939-2C9B522C23A9}" srcOrd="0" destOrd="0" presId="urn:microsoft.com/office/officeart/2005/8/layout/hierarchy1"/>
    <dgm:cxn modelId="{BBC8E57D-0D73-4DC4-B629-CE9B926DDCB4}" type="presParOf" srcId="{F9C3B7A1-7DA8-420C-8067-2D20193A76FE}" destId="{1D079D14-F86F-4C92-97B8-647B437BA83D}" srcOrd="1" destOrd="0" presId="urn:microsoft.com/office/officeart/2005/8/layout/hierarchy1"/>
    <dgm:cxn modelId="{1D3162D8-A35F-4647-A4E4-485BA42AC034}" type="presParOf" srcId="{4F8A78AD-87B2-44FD-BB50-8AA149A9BE9A}" destId="{815EB5CC-E278-4354-9C41-EBD701B0AF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F24B97-77CD-4B26-B887-F688161F3E29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1939B9-F10F-4305-8C03-43B79487CE85}">
      <dgm:prSet phldrT="[Текст]" custT="1"/>
      <dgm:spPr/>
      <dgm:t>
        <a:bodyPr/>
        <a:lstStyle/>
        <a:p>
          <a:r>
            <a:rPr lang="uk-UA" sz="4000" b="1" dirty="0" smtClean="0">
              <a:solidFill>
                <a:schemeClr val="tx2">
                  <a:lumMod val="75000"/>
                </a:schemeClr>
              </a:solidFill>
            </a:rPr>
            <a:t>Класифікація карт за масштабом</a:t>
          </a:r>
          <a:endParaRPr lang="ru-RU" sz="4000" b="1" dirty="0">
            <a:solidFill>
              <a:schemeClr val="tx2">
                <a:lumMod val="75000"/>
              </a:schemeClr>
            </a:solidFill>
          </a:endParaRPr>
        </a:p>
      </dgm:t>
    </dgm:pt>
    <dgm:pt modelId="{7953A58A-5E3E-4DE4-A161-DD2101929943}" type="parTrans" cxnId="{04FEE02B-3A0D-4B93-85AE-FE821A2E3943}">
      <dgm:prSet/>
      <dgm:spPr/>
      <dgm:t>
        <a:bodyPr/>
        <a:lstStyle/>
        <a:p>
          <a:endParaRPr lang="ru-RU"/>
        </a:p>
      </dgm:t>
    </dgm:pt>
    <dgm:pt modelId="{F196C91F-0517-4889-ADBC-7FD9881EB838}" type="sibTrans" cxnId="{04FEE02B-3A0D-4B93-85AE-FE821A2E3943}">
      <dgm:prSet/>
      <dgm:spPr/>
      <dgm:t>
        <a:bodyPr/>
        <a:lstStyle/>
        <a:p>
          <a:endParaRPr lang="ru-RU"/>
        </a:p>
      </dgm:t>
    </dgm:pt>
    <dgm:pt modelId="{2AD223BE-BB3C-4487-9B81-7F837EDBD26E}">
      <dgm:prSet phldrT="[Текст]" custT="1"/>
      <dgm:spPr/>
      <dgm:t>
        <a:bodyPr/>
        <a:lstStyle/>
        <a:p>
          <a:r>
            <a:rPr lang="uk-UA" sz="2000" dirty="0" smtClean="0">
              <a:latin typeface="+mj-lt"/>
            </a:rPr>
            <a:t>Велико-</a:t>
          </a:r>
        </a:p>
        <a:p>
          <a:r>
            <a:rPr lang="uk-UA" sz="2000" dirty="0" smtClean="0">
              <a:latin typeface="+mj-lt"/>
            </a:rPr>
            <a:t>масштабні</a:t>
          </a:r>
          <a:endParaRPr lang="ru-RU" sz="2000" dirty="0">
            <a:latin typeface="+mj-lt"/>
          </a:endParaRPr>
        </a:p>
      </dgm:t>
    </dgm:pt>
    <dgm:pt modelId="{7B0BFCD8-A135-458A-8417-CD8680938F12}" type="parTrans" cxnId="{705E21B2-6AB1-474B-983E-6D801EA61580}">
      <dgm:prSet/>
      <dgm:spPr/>
      <dgm:t>
        <a:bodyPr/>
        <a:lstStyle/>
        <a:p>
          <a:endParaRPr lang="ru-RU"/>
        </a:p>
      </dgm:t>
    </dgm:pt>
    <dgm:pt modelId="{F4957CB9-4208-4AE0-8B06-7C9DF21B4181}" type="sibTrans" cxnId="{705E21B2-6AB1-474B-983E-6D801EA61580}">
      <dgm:prSet/>
      <dgm:spPr/>
      <dgm:t>
        <a:bodyPr/>
        <a:lstStyle/>
        <a:p>
          <a:endParaRPr lang="ru-RU"/>
        </a:p>
      </dgm:t>
    </dgm:pt>
    <dgm:pt modelId="{78557789-5604-4329-9887-E3EE197F56F2}">
      <dgm:prSet phldrT="[Текст]" custT="1"/>
      <dgm:spPr/>
      <dgm:t>
        <a:bodyPr/>
        <a:lstStyle/>
        <a:p>
          <a:r>
            <a:rPr lang="ru-RU" sz="2000" b="1" dirty="0" err="1" smtClean="0"/>
            <a:t>від</a:t>
          </a:r>
          <a:r>
            <a:rPr lang="ru-RU" sz="2000" b="1" dirty="0" smtClean="0"/>
            <a:t> 1 : 10 000 до </a:t>
          </a:r>
        </a:p>
        <a:p>
          <a:r>
            <a:rPr lang="ru-RU" sz="2000" b="1" dirty="0" smtClean="0"/>
            <a:t>1: 200 000 </a:t>
          </a:r>
          <a:r>
            <a:rPr lang="ru-RU" sz="2000" b="1" dirty="0" err="1" smtClean="0"/>
            <a:t>включно</a:t>
          </a:r>
          <a:endParaRPr lang="ru-RU" sz="2000" b="1" dirty="0"/>
        </a:p>
      </dgm:t>
    </dgm:pt>
    <dgm:pt modelId="{28076D81-C81E-43D5-9825-6B60023BBF33}" type="parTrans" cxnId="{80B7666D-3335-4093-9CCD-C4BED4E0B79F}">
      <dgm:prSet/>
      <dgm:spPr/>
      <dgm:t>
        <a:bodyPr/>
        <a:lstStyle/>
        <a:p>
          <a:endParaRPr lang="ru-RU"/>
        </a:p>
      </dgm:t>
    </dgm:pt>
    <dgm:pt modelId="{54795E74-1522-4618-9473-FEFBABBF7088}" type="sibTrans" cxnId="{80B7666D-3335-4093-9CCD-C4BED4E0B79F}">
      <dgm:prSet/>
      <dgm:spPr/>
      <dgm:t>
        <a:bodyPr/>
        <a:lstStyle/>
        <a:p>
          <a:endParaRPr lang="ru-RU"/>
        </a:p>
      </dgm:t>
    </dgm:pt>
    <dgm:pt modelId="{4ED2F3F6-427A-42BC-B779-AEC72E2AEDDA}">
      <dgm:prSet phldrT="[Текст]" custT="1"/>
      <dgm:spPr/>
      <dgm:t>
        <a:bodyPr/>
        <a:lstStyle/>
        <a:p>
          <a:r>
            <a:rPr lang="uk-UA" sz="2000" dirty="0" smtClean="0">
              <a:latin typeface="+mj-lt"/>
            </a:rPr>
            <a:t>Середньо-</a:t>
          </a:r>
        </a:p>
        <a:p>
          <a:r>
            <a:rPr lang="uk-UA" sz="2000" dirty="0" smtClean="0">
              <a:latin typeface="+mj-lt"/>
            </a:rPr>
            <a:t>масштабні</a:t>
          </a:r>
          <a:endParaRPr lang="ru-RU" sz="2000" dirty="0">
            <a:latin typeface="+mj-lt"/>
          </a:endParaRPr>
        </a:p>
      </dgm:t>
    </dgm:pt>
    <dgm:pt modelId="{22198DA7-5620-4D21-B2CF-8337ED232148}" type="parTrans" cxnId="{7A0DF9BB-F36A-4DA4-8656-D4965F8E5E9C}">
      <dgm:prSet/>
      <dgm:spPr/>
      <dgm:t>
        <a:bodyPr/>
        <a:lstStyle/>
        <a:p>
          <a:endParaRPr lang="ru-RU"/>
        </a:p>
      </dgm:t>
    </dgm:pt>
    <dgm:pt modelId="{B98B22AC-ECD4-4376-9EFA-34C9C73BD9A3}" type="sibTrans" cxnId="{7A0DF9BB-F36A-4DA4-8656-D4965F8E5E9C}">
      <dgm:prSet/>
      <dgm:spPr/>
      <dgm:t>
        <a:bodyPr/>
        <a:lstStyle/>
        <a:p>
          <a:endParaRPr lang="ru-RU"/>
        </a:p>
      </dgm:t>
    </dgm:pt>
    <dgm:pt modelId="{BDB53E85-AE4F-4ED0-A8ED-838E239ECCE0}">
      <dgm:prSet phldrT="[Текст]" custT="1"/>
      <dgm:spPr/>
      <dgm:t>
        <a:bodyPr/>
        <a:lstStyle/>
        <a:p>
          <a:r>
            <a:rPr lang="ru-RU" sz="2000" b="1" dirty="0" err="1" smtClean="0"/>
            <a:t>від</a:t>
          </a:r>
          <a:r>
            <a:rPr lang="ru-RU" sz="2000" b="1" dirty="0" smtClean="0"/>
            <a:t> 1 : 200 000 до </a:t>
          </a:r>
        </a:p>
        <a:p>
          <a:r>
            <a:rPr lang="ru-RU" sz="2000" b="1" dirty="0" smtClean="0"/>
            <a:t>1 : 1 000 000 </a:t>
          </a:r>
          <a:r>
            <a:rPr lang="ru-RU" sz="2000" b="1" dirty="0" err="1" smtClean="0"/>
            <a:t>включно</a:t>
          </a:r>
          <a:endParaRPr lang="ru-RU" sz="2000" b="1" dirty="0"/>
        </a:p>
      </dgm:t>
    </dgm:pt>
    <dgm:pt modelId="{C2741D10-2E5C-4D94-BF06-4BA69589AFDA}" type="parTrans" cxnId="{E5739040-A937-4CBE-B116-7EC637575A6F}">
      <dgm:prSet/>
      <dgm:spPr/>
      <dgm:t>
        <a:bodyPr/>
        <a:lstStyle/>
        <a:p>
          <a:endParaRPr lang="ru-RU"/>
        </a:p>
      </dgm:t>
    </dgm:pt>
    <dgm:pt modelId="{110D4DC7-FA45-4D40-A22D-581972334DAF}" type="sibTrans" cxnId="{E5739040-A937-4CBE-B116-7EC637575A6F}">
      <dgm:prSet/>
      <dgm:spPr/>
      <dgm:t>
        <a:bodyPr/>
        <a:lstStyle/>
        <a:p>
          <a:endParaRPr lang="ru-RU"/>
        </a:p>
      </dgm:t>
    </dgm:pt>
    <dgm:pt modelId="{FEFFC125-656F-4CEE-9BFE-21A025BD5F9D}">
      <dgm:prSet custT="1"/>
      <dgm:spPr/>
      <dgm:t>
        <a:bodyPr/>
        <a:lstStyle/>
        <a:p>
          <a:r>
            <a:rPr lang="uk-UA" sz="2000" dirty="0" smtClean="0">
              <a:latin typeface="+mj-lt"/>
            </a:rPr>
            <a:t>Дрібно-масштабні</a:t>
          </a:r>
          <a:endParaRPr lang="ru-RU" sz="2000" dirty="0">
            <a:latin typeface="+mj-lt"/>
          </a:endParaRPr>
        </a:p>
      </dgm:t>
    </dgm:pt>
    <dgm:pt modelId="{EDBDC11E-F8EB-4A5C-AE00-3B5D924D83FA}" type="parTrans" cxnId="{059005AB-D0C2-4F9D-ACB2-9CA31A0D7EFE}">
      <dgm:prSet/>
      <dgm:spPr/>
      <dgm:t>
        <a:bodyPr/>
        <a:lstStyle/>
        <a:p>
          <a:endParaRPr lang="ru-RU"/>
        </a:p>
      </dgm:t>
    </dgm:pt>
    <dgm:pt modelId="{9D4BC02C-C8B6-4347-B5FF-97756D27D2BF}" type="sibTrans" cxnId="{059005AB-D0C2-4F9D-ACB2-9CA31A0D7EFE}">
      <dgm:prSet/>
      <dgm:spPr/>
      <dgm:t>
        <a:bodyPr/>
        <a:lstStyle/>
        <a:p>
          <a:endParaRPr lang="ru-RU"/>
        </a:p>
      </dgm:t>
    </dgm:pt>
    <dgm:pt modelId="{668C8D2C-E087-4E16-957A-06D612898759}">
      <dgm:prSet custT="1"/>
      <dgm:spPr/>
      <dgm:t>
        <a:bodyPr/>
        <a:lstStyle/>
        <a:p>
          <a:r>
            <a:rPr lang="ru-RU" sz="2000" b="1" dirty="0" err="1" smtClean="0"/>
            <a:t>дрібніше</a:t>
          </a:r>
          <a:r>
            <a:rPr lang="ru-RU" sz="2000" b="1" dirty="0" smtClean="0"/>
            <a:t> </a:t>
          </a:r>
        </a:p>
        <a:p>
          <a:r>
            <a:rPr lang="ru-RU" sz="2000" b="1" dirty="0" smtClean="0"/>
            <a:t>1 : 1 000 000</a:t>
          </a:r>
          <a:endParaRPr lang="ru-RU" sz="2000" b="1" dirty="0"/>
        </a:p>
      </dgm:t>
    </dgm:pt>
    <dgm:pt modelId="{8CC5D1B9-B7E6-48F0-89C2-F1F3143EB67C}" type="parTrans" cxnId="{A8EB482A-390C-4360-B8E5-C31FB553A4EF}">
      <dgm:prSet/>
      <dgm:spPr/>
      <dgm:t>
        <a:bodyPr/>
        <a:lstStyle/>
        <a:p>
          <a:endParaRPr lang="ru-RU"/>
        </a:p>
      </dgm:t>
    </dgm:pt>
    <dgm:pt modelId="{20163271-D4AA-438B-B012-AA98B8AF3E65}" type="sibTrans" cxnId="{A8EB482A-390C-4360-B8E5-C31FB553A4EF}">
      <dgm:prSet/>
      <dgm:spPr/>
      <dgm:t>
        <a:bodyPr/>
        <a:lstStyle/>
        <a:p>
          <a:endParaRPr lang="ru-RU"/>
        </a:p>
      </dgm:t>
    </dgm:pt>
    <dgm:pt modelId="{8A643737-3207-4748-BD2B-517AD7C503E2}" type="pres">
      <dgm:prSet presAssocID="{68F24B97-77CD-4B26-B887-F688161F3E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6D89A4-54B6-4518-9636-B5C96BC5450F}" type="pres">
      <dgm:prSet presAssocID="{BC1939B9-F10F-4305-8C03-43B79487CE85}" presName="hierRoot1" presStyleCnt="0"/>
      <dgm:spPr/>
    </dgm:pt>
    <dgm:pt modelId="{FD340793-143E-48CB-8107-DC683A06B23C}" type="pres">
      <dgm:prSet presAssocID="{BC1939B9-F10F-4305-8C03-43B79487CE85}" presName="composite" presStyleCnt="0"/>
      <dgm:spPr/>
    </dgm:pt>
    <dgm:pt modelId="{304D690A-7710-42D9-B5ED-4D3B9EAD196F}" type="pres">
      <dgm:prSet presAssocID="{BC1939B9-F10F-4305-8C03-43B79487CE85}" presName="background" presStyleLbl="node0" presStyleIdx="0" presStyleCnt="1"/>
      <dgm:spPr/>
    </dgm:pt>
    <dgm:pt modelId="{1DC90DFD-FCD9-48EA-AFB5-24DFE7622C76}" type="pres">
      <dgm:prSet presAssocID="{BC1939B9-F10F-4305-8C03-43B79487CE85}" presName="text" presStyleLbl="fgAcc0" presStyleIdx="0" presStyleCnt="1" custScaleX="356069" custScaleY="37364" custLinFactNeighborX="-2776" custLinFactNeighborY="-188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BB88D-B7A4-4923-8E65-88C9DFBD41D7}" type="pres">
      <dgm:prSet presAssocID="{BC1939B9-F10F-4305-8C03-43B79487CE85}" presName="hierChild2" presStyleCnt="0"/>
      <dgm:spPr/>
    </dgm:pt>
    <dgm:pt modelId="{823DBFA0-87B8-4547-B3E0-63903AFC3E8F}" type="pres">
      <dgm:prSet presAssocID="{7B0BFCD8-A135-458A-8417-CD8680938F1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0AD4DBF7-5303-480F-934C-1B04BB19E1BA}" type="pres">
      <dgm:prSet presAssocID="{2AD223BE-BB3C-4487-9B81-7F837EDBD26E}" presName="hierRoot2" presStyleCnt="0"/>
      <dgm:spPr/>
    </dgm:pt>
    <dgm:pt modelId="{91FE84FE-C48B-41A5-A887-3DDF6B322AB2}" type="pres">
      <dgm:prSet presAssocID="{2AD223BE-BB3C-4487-9B81-7F837EDBD26E}" presName="composite2" presStyleCnt="0"/>
      <dgm:spPr/>
    </dgm:pt>
    <dgm:pt modelId="{EB7EF7B2-53D2-413B-80DC-BEE62134E987}" type="pres">
      <dgm:prSet presAssocID="{2AD223BE-BB3C-4487-9B81-7F837EDBD26E}" presName="background2" presStyleLbl="node2" presStyleIdx="0" presStyleCnt="3"/>
      <dgm:spPr/>
    </dgm:pt>
    <dgm:pt modelId="{4124D830-2DAA-4427-87BC-6B1C1C424950}" type="pres">
      <dgm:prSet presAssocID="{2AD223BE-BB3C-4487-9B81-7F837EDBD26E}" presName="text2" presStyleLbl="fgAcc2" presStyleIdx="0" presStyleCnt="3" custScaleX="81969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20D14E-9336-41A6-8D52-309F3936DC00}" type="pres">
      <dgm:prSet presAssocID="{2AD223BE-BB3C-4487-9B81-7F837EDBD26E}" presName="hierChild3" presStyleCnt="0"/>
      <dgm:spPr/>
    </dgm:pt>
    <dgm:pt modelId="{8459B8BB-4CD0-4330-A4FE-6D54B1339AEA}" type="pres">
      <dgm:prSet presAssocID="{28076D81-C81E-43D5-9825-6B60023BBF33}" presName="Name17" presStyleLbl="parChTrans1D3" presStyleIdx="0" presStyleCnt="3"/>
      <dgm:spPr/>
      <dgm:t>
        <a:bodyPr/>
        <a:lstStyle/>
        <a:p>
          <a:endParaRPr lang="ru-RU"/>
        </a:p>
      </dgm:t>
    </dgm:pt>
    <dgm:pt modelId="{A8041627-3279-406D-A1DD-ED202F89CE27}" type="pres">
      <dgm:prSet presAssocID="{78557789-5604-4329-9887-E3EE197F56F2}" presName="hierRoot3" presStyleCnt="0"/>
      <dgm:spPr/>
    </dgm:pt>
    <dgm:pt modelId="{7323F2B3-9FDB-40BB-B561-4B29E80A7A60}" type="pres">
      <dgm:prSet presAssocID="{78557789-5604-4329-9887-E3EE197F56F2}" presName="composite3" presStyleCnt="0"/>
      <dgm:spPr/>
    </dgm:pt>
    <dgm:pt modelId="{3C0C0DD9-7232-4916-B931-77BE07A4CC41}" type="pres">
      <dgm:prSet presAssocID="{78557789-5604-4329-9887-E3EE197F56F2}" presName="background3" presStyleLbl="node3" presStyleIdx="0" presStyleCnt="3"/>
      <dgm:spPr/>
    </dgm:pt>
    <dgm:pt modelId="{22B2712F-D26C-405B-99A6-1EAFABC6674C}" type="pres">
      <dgm:prSet presAssocID="{78557789-5604-4329-9887-E3EE197F56F2}" presName="text3" presStyleLbl="fgAcc3" presStyleIdx="0" presStyleCnt="3" custScaleX="135994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C62EC0-D822-4277-A370-7AFEA9F9DFBC}" type="pres">
      <dgm:prSet presAssocID="{78557789-5604-4329-9887-E3EE197F56F2}" presName="hierChild4" presStyleCnt="0"/>
      <dgm:spPr/>
    </dgm:pt>
    <dgm:pt modelId="{DB84F793-E147-4B66-B893-52E731BD4B9F}" type="pres">
      <dgm:prSet presAssocID="{22198DA7-5620-4D21-B2CF-8337ED232148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6234D29-14BC-4B93-9D26-CCE4394DE2B9}" type="pres">
      <dgm:prSet presAssocID="{4ED2F3F6-427A-42BC-B779-AEC72E2AEDDA}" presName="hierRoot2" presStyleCnt="0"/>
      <dgm:spPr/>
    </dgm:pt>
    <dgm:pt modelId="{02F34C2B-65DD-41D5-97CF-EBB7737AD228}" type="pres">
      <dgm:prSet presAssocID="{4ED2F3F6-427A-42BC-B779-AEC72E2AEDDA}" presName="composite2" presStyleCnt="0"/>
      <dgm:spPr/>
    </dgm:pt>
    <dgm:pt modelId="{4581FD96-2AFE-41F9-9704-C2D747D804CA}" type="pres">
      <dgm:prSet presAssocID="{4ED2F3F6-427A-42BC-B779-AEC72E2AEDDA}" presName="background2" presStyleLbl="node2" presStyleIdx="1" presStyleCnt="3"/>
      <dgm:spPr/>
    </dgm:pt>
    <dgm:pt modelId="{95EC7E0B-A828-430E-A131-CA918C798B1E}" type="pres">
      <dgm:prSet presAssocID="{4ED2F3F6-427A-42BC-B779-AEC72E2AEDDA}" presName="text2" presStyleLbl="fgAcc2" presStyleIdx="1" presStyleCnt="3" custScaleX="81969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E7E051-D72A-4B8F-BE20-71FA8BC319E9}" type="pres">
      <dgm:prSet presAssocID="{4ED2F3F6-427A-42BC-B779-AEC72E2AEDDA}" presName="hierChild3" presStyleCnt="0"/>
      <dgm:spPr/>
    </dgm:pt>
    <dgm:pt modelId="{9034FA6A-EB6C-4187-85C6-A9F7045D5360}" type="pres">
      <dgm:prSet presAssocID="{C2741D10-2E5C-4D94-BF06-4BA69589AFDA}" presName="Name17" presStyleLbl="parChTrans1D3" presStyleIdx="1" presStyleCnt="3"/>
      <dgm:spPr/>
      <dgm:t>
        <a:bodyPr/>
        <a:lstStyle/>
        <a:p>
          <a:endParaRPr lang="ru-RU"/>
        </a:p>
      </dgm:t>
    </dgm:pt>
    <dgm:pt modelId="{F8CD9491-DA41-4827-8213-B4E67C3CD84F}" type="pres">
      <dgm:prSet presAssocID="{BDB53E85-AE4F-4ED0-A8ED-838E239ECCE0}" presName="hierRoot3" presStyleCnt="0"/>
      <dgm:spPr/>
    </dgm:pt>
    <dgm:pt modelId="{0564892E-EC13-43D1-91A4-05E9AA2A7857}" type="pres">
      <dgm:prSet presAssocID="{BDB53E85-AE4F-4ED0-A8ED-838E239ECCE0}" presName="composite3" presStyleCnt="0"/>
      <dgm:spPr/>
    </dgm:pt>
    <dgm:pt modelId="{8BBEB5C2-F5BC-451B-B98F-0BCA2C97809D}" type="pres">
      <dgm:prSet presAssocID="{BDB53E85-AE4F-4ED0-A8ED-838E239ECCE0}" presName="background3" presStyleLbl="node3" presStyleIdx="1" presStyleCnt="3"/>
      <dgm:spPr/>
    </dgm:pt>
    <dgm:pt modelId="{B06D794A-A767-4BBF-AEE0-C5D977F2AF71}" type="pres">
      <dgm:prSet presAssocID="{BDB53E85-AE4F-4ED0-A8ED-838E239ECCE0}" presName="text3" presStyleLbl="fgAcc3" presStyleIdx="1" presStyleCnt="3" custScaleX="135994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2BE705-7936-4225-9A25-33ACCD6049CD}" type="pres">
      <dgm:prSet presAssocID="{BDB53E85-AE4F-4ED0-A8ED-838E239ECCE0}" presName="hierChild4" presStyleCnt="0"/>
      <dgm:spPr/>
    </dgm:pt>
    <dgm:pt modelId="{C28759C8-DAE3-4148-A3E8-4AC9B5B89394}" type="pres">
      <dgm:prSet presAssocID="{EDBDC11E-F8EB-4A5C-AE00-3B5D924D83F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AB7BF80-C671-4B4B-8892-3E165F460EC2}" type="pres">
      <dgm:prSet presAssocID="{FEFFC125-656F-4CEE-9BFE-21A025BD5F9D}" presName="hierRoot2" presStyleCnt="0"/>
      <dgm:spPr/>
    </dgm:pt>
    <dgm:pt modelId="{FDCA2106-0A44-4042-A348-6B4141100C92}" type="pres">
      <dgm:prSet presAssocID="{FEFFC125-656F-4CEE-9BFE-21A025BD5F9D}" presName="composite2" presStyleCnt="0"/>
      <dgm:spPr/>
    </dgm:pt>
    <dgm:pt modelId="{1CAF5B5F-DBBD-4791-83FD-0A0008437792}" type="pres">
      <dgm:prSet presAssocID="{FEFFC125-656F-4CEE-9BFE-21A025BD5F9D}" presName="background2" presStyleLbl="node2" presStyleIdx="2" presStyleCnt="3"/>
      <dgm:spPr/>
    </dgm:pt>
    <dgm:pt modelId="{D20CEB7E-435E-4AF3-8EC4-740DCADD7DF2}" type="pres">
      <dgm:prSet presAssocID="{FEFFC125-656F-4CEE-9BFE-21A025BD5F9D}" presName="text2" presStyleLbl="fgAcc2" presStyleIdx="2" presStyleCnt="3" custScaleX="81969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9F309-1E81-4F8B-9FDB-9CA272260D83}" type="pres">
      <dgm:prSet presAssocID="{FEFFC125-656F-4CEE-9BFE-21A025BD5F9D}" presName="hierChild3" presStyleCnt="0"/>
      <dgm:spPr/>
    </dgm:pt>
    <dgm:pt modelId="{F4A38E36-BDC6-41C1-98B2-3B8F3794E00E}" type="pres">
      <dgm:prSet presAssocID="{8CC5D1B9-B7E6-48F0-89C2-F1F3143EB67C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A7DA5A5-878F-409A-95E6-500DDD103D7D}" type="pres">
      <dgm:prSet presAssocID="{668C8D2C-E087-4E16-957A-06D612898759}" presName="hierRoot3" presStyleCnt="0"/>
      <dgm:spPr/>
    </dgm:pt>
    <dgm:pt modelId="{4DE90F84-532C-4DDF-8013-203BF401B21D}" type="pres">
      <dgm:prSet presAssocID="{668C8D2C-E087-4E16-957A-06D612898759}" presName="composite3" presStyleCnt="0"/>
      <dgm:spPr/>
    </dgm:pt>
    <dgm:pt modelId="{A4AB8262-638A-4662-889E-20993C6386B4}" type="pres">
      <dgm:prSet presAssocID="{668C8D2C-E087-4E16-957A-06D612898759}" presName="background3" presStyleLbl="node3" presStyleIdx="2" presStyleCnt="3"/>
      <dgm:spPr/>
    </dgm:pt>
    <dgm:pt modelId="{57EC05F2-0711-4776-91C9-A2A6F78CFBF2}" type="pres">
      <dgm:prSet presAssocID="{668C8D2C-E087-4E16-957A-06D612898759}" presName="text3" presStyleLbl="fgAcc3" presStyleIdx="2" presStyleCnt="3" custScaleX="135994" custScaleY="6070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25235-9FC8-4B85-A9CE-69A6FFE95D5C}" type="pres">
      <dgm:prSet presAssocID="{668C8D2C-E087-4E16-957A-06D612898759}" presName="hierChild4" presStyleCnt="0"/>
      <dgm:spPr/>
    </dgm:pt>
  </dgm:ptLst>
  <dgm:cxnLst>
    <dgm:cxn modelId="{7CCD7AE0-BF3A-4597-9D0A-8B8512A2CF5C}" type="presOf" srcId="{BC1939B9-F10F-4305-8C03-43B79487CE85}" destId="{1DC90DFD-FCD9-48EA-AFB5-24DFE7622C76}" srcOrd="0" destOrd="0" presId="urn:microsoft.com/office/officeart/2005/8/layout/hierarchy1"/>
    <dgm:cxn modelId="{E5739040-A937-4CBE-B116-7EC637575A6F}" srcId="{4ED2F3F6-427A-42BC-B779-AEC72E2AEDDA}" destId="{BDB53E85-AE4F-4ED0-A8ED-838E239ECCE0}" srcOrd="0" destOrd="0" parTransId="{C2741D10-2E5C-4D94-BF06-4BA69589AFDA}" sibTransId="{110D4DC7-FA45-4D40-A22D-581972334DAF}"/>
    <dgm:cxn modelId="{9A845B6F-1A18-4AF8-ACD6-23B94E4FC1CD}" type="presOf" srcId="{FEFFC125-656F-4CEE-9BFE-21A025BD5F9D}" destId="{D20CEB7E-435E-4AF3-8EC4-740DCADD7DF2}" srcOrd="0" destOrd="0" presId="urn:microsoft.com/office/officeart/2005/8/layout/hierarchy1"/>
    <dgm:cxn modelId="{78710320-C8E5-4046-9216-9DBE0486E4C0}" type="presOf" srcId="{4ED2F3F6-427A-42BC-B779-AEC72E2AEDDA}" destId="{95EC7E0B-A828-430E-A131-CA918C798B1E}" srcOrd="0" destOrd="0" presId="urn:microsoft.com/office/officeart/2005/8/layout/hierarchy1"/>
    <dgm:cxn modelId="{E45B80B3-308B-4DAA-BFD6-C1CEE3444615}" type="presOf" srcId="{8CC5D1B9-B7E6-48F0-89C2-F1F3143EB67C}" destId="{F4A38E36-BDC6-41C1-98B2-3B8F3794E00E}" srcOrd="0" destOrd="0" presId="urn:microsoft.com/office/officeart/2005/8/layout/hierarchy1"/>
    <dgm:cxn modelId="{678489B0-530D-4928-AD1B-8824F10A1468}" type="presOf" srcId="{7B0BFCD8-A135-458A-8417-CD8680938F12}" destId="{823DBFA0-87B8-4547-B3E0-63903AFC3E8F}" srcOrd="0" destOrd="0" presId="urn:microsoft.com/office/officeart/2005/8/layout/hierarchy1"/>
    <dgm:cxn modelId="{D3D3C720-AFFA-4EFC-99C8-A9492FB5C53E}" type="presOf" srcId="{C2741D10-2E5C-4D94-BF06-4BA69589AFDA}" destId="{9034FA6A-EB6C-4187-85C6-A9F7045D5360}" srcOrd="0" destOrd="0" presId="urn:microsoft.com/office/officeart/2005/8/layout/hierarchy1"/>
    <dgm:cxn modelId="{04FEE02B-3A0D-4B93-85AE-FE821A2E3943}" srcId="{68F24B97-77CD-4B26-B887-F688161F3E29}" destId="{BC1939B9-F10F-4305-8C03-43B79487CE85}" srcOrd="0" destOrd="0" parTransId="{7953A58A-5E3E-4DE4-A161-DD2101929943}" sibTransId="{F196C91F-0517-4889-ADBC-7FD9881EB838}"/>
    <dgm:cxn modelId="{1623C7EF-9628-47E6-9D1F-EB10175C5E29}" type="presOf" srcId="{28076D81-C81E-43D5-9825-6B60023BBF33}" destId="{8459B8BB-4CD0-4330-A4FE-6D54B1339AEA}" srcOrd="0" destOrd="0" presId="urn:microsoft.com/office/officeart/2005/8/layout/hierarchy1"/>
    <dgm:cxn modelId="{A8EB482A-390C-4360-B8E5-C31FB553A4EF}" srcId="{FEFFC125-656F-4CEE-9BFE-21A025BD5F9D}" destId="{668C8D2C-E087-4E16-957A-06D612898759}" srcOrd="0" destOrd="0" parTransId="{8CC5D1B9-B7E6-48F0-89C2-F1F3143EB67C}" sibTransId="{20163271-D4AA-438B-B012-AA98B8AF3E65}"/>
    <dgm:cxn modelId="{B2C16534-7F9F-46E3-8FD5-2118ADF22DDD}" type="presOf" srcId="{22198DA7-5620-4D21-B2CF-8337ED232148}" destId="{DB84F793-E147-4B66-B893-52E731BD4B9F}" srcOrd="0" destOrd="0" presId="urn:microsoft.com/office/officeart/2005/8/layout/hierarchy1"/>
    <dgm:cxn modelId="{80B7666D-3335-4093-9CCD-C4BED4E0B79F}" srcId="{2AD223BE-BB3C-4487-9B81-7F837EDBD26E}" destId="{78557789-5604-4329-9887-E3EE197F56F2}" srcOrd="0" destOrd="0" parTransId="{28076D81-C81E-43D5-9825-6B60023BBF33}" sibTransId="{54795E74-1522-4618-9473-FEFBABBF7088}"/>
    <dgm:cxn modelId="{059005AB-D0C2-4F9D-ACB2-9CA31A0D7EFE}" srcId="{BC1939B9-F10F-4305-8C03-43B79487CE85}" destId="{FEFFC125-656F-4CEE-9BFE-21A025BD5F9D}" srcOrd="2" destOrd="0" parTransId="{EDBDC11E-F8EB-4A5C-AE00-3B5D924D83FA}" sibTransId="{9D4BC02C-C8B6-4347-B5FF-97756D27D2BF}"/>
    <dgm:cxn modelId="{7A0DF9BB-F36A-4DA4-8656-D4965F8E5E9C}" srcId="{BC1939B9-F10F-4305-8C03-43B79487CE85}" destId="{4ED2F3F6-427A-42BC-B779-AEC72E2AEDDA}" srcOrd="1" destOrd="0" parTransId="{22198DA7-5620-4D21-B2CF-8337ED232148}" sibTransId="{B98B22AC-ECD4-4376-9EFA-34C9C73BD9A3}"/>
    <dgm:cxn modelId="{98E3F87C-BB66-49E6-90FE-020B5CD4C9A1}" type="presOf" srcId="{68F24B97-77CD-4B26-B887-F688161F3E29}" destId="{8A643737-3207-4748-BD2B-517AD7C503E2}" srcOrd="0" destOrd="0" presId="urn:microsoft.com/office/officeart/2005/8/layout/hierarchy1"/>
    <dgm:cxn modelId="{D6326A29-336D-4880-9B02-F97F4EACC18C}" type="presOf" srcId="{668C8D2C-E087-4E16-957A-06D612898759}" destId="{57EC05F2-0711-4776-91C9-A2A6F78CFBF2}" srcOrd="0" destOrd="0" presId="urn:microsoft.com/office/officeart/2005/8/layout/hierarchy1"/>
    <dgm:cxn modelId="{E1FDB530-946E-4C74-BA3D-0788B828B6DE}" type="presOf" srcId="{EDBDC11E-F8EB-4A5C-AE00-3B5D924D83FA}" destId="{C28759C8-DAE3-4148-A3E8-4AC9B5B89394}" srcOrd="0" destOrd="0" presId="urn:microsoft.com/office/officeart/2005/8/layout/hierarchy1"/>
    <dgm:cxn modelId="{AA2A42A0-6486-4E7C-A0F9-43E663C70F4B}" type="presOf" srcId="{78557789-5604-4329-9887-E3EE197F56F2}" destId="{22B2712F-D26C-405B-99A6-1EAFABC6674C}" srcOrd="0" destOrd="0" presId="urn:microsoft.com/office/officeart/2005/8/layout/hierarchy1"/>
    <dgm:cxn modelId="{1B8EA5D0-50C1-4F76-859C-38313D2C2E5C}" type="presOf" srcId="{2AD223BE-BB3C-4487-9B81-7F837EDBD26E}" destId="{4124D830-2DAA-4427-87BC-6B1C1C424950}" srcOrd="0" destOrd="0" presId="urn:microsoft.com/office/officeart/2005/8/layout/hierarchy1"/>
    <dgm:cxn modelId="{F3E8B42A-0731-4903-AA4A-9F687B3AC73C}" type="presOf" srcId="{BDB53E85-AE4F-4ED0-A8ED-838E239ECCE0}" destId="{B06D794A-A767-4BBF-AEE0-C5D977F2AF71}" srcOrd="0" destOrd="0" presId="urn:microsoft.com/office/officeart/2005/8/layout/hierarchy1"/>
    <dgm:cxn modelId="{705E21B2-6AB1-474B-983E-6D801EA61580}" srcId="{BC1939B9-F10F-4305-8C03-43B79487CE85}" destId="{2AD223BE-BB3C-4487-9B81-7F837EDBD26E}" srcOrd="0" destOrd="0" parTransId="{7B0BFCD8-A135-458A-8417-CD8680938F12}" sibTransId="{F4957CB9-4208-4AE0-8B06-7C9DF21B4181}"/>
    <dgm:cxn modelId="{7961DE75-00E1-4E0A-BB2A-FCA1EBD390BA}" type="presParOf" srcId="{8A643737-3207-4748-BD2B-517AD7C503E2}" destId="{B76D89A4-54B6-4518-9636-B5C96BC5450F}" srcOrd="0" destOrd="0" presId="urn:microsoft.com/office/officeart/2005/8/layout/hierarchy1"/>
    <dgm:cxn modelId="{8645389E-0997-4F97-82EC-55FC7492FE86}" type="presParOf" srcId="{B76D89A4-54B6-4518-9636-B5C96BC5450F}" destId="{FD340793-143E-48CB-8107-DC683A06B23C}" srcOrd="0" destOrd="0" presId="urn:microsoft.com/office/officeart/2005/8/layout/hierarchy1"/>
    <dgm:cxn modelId="{7468D00C-5D26-45F7-A930-8A45235A8B26}" type="presParOf" srcId="{FD340793-143E-48CB-8107-DC683A06B23C}" destId="{304D690A-7710-42D9-B5ED-4D3B9EAD196F}" srcOrd="0" destOrd="0" presId="urn:microsoft.com/office/officeart/2005/8/layout/hierarchy1"/>
    <dgm:cxn modelId="{1307FF70-DC50-4172-82CF-9A8DA0496BD2}" type="presParOf" srcId="{FD340793-143E-48CB-8107-DC683A06B23C}" destId="{1DC90DFD-FCD9-48EA-AFB5-24DFE7622C76}" srcOrd="1" destOrd="0" presId="urn:microsoft.com/office/officeart/2005/8/layout/hierarchy1"/>
    <dgm:cxn modelId="{3FAEEBCE-6057-4876-AA31-110FD4DBF5B2}" type="presParOf" srcId="{B76D89A4-54B6-4518-9636-B5C96BC5450F}" destId="{E19BB88D-B7A4-4923-8E65-88C9DFBD41D7}" srcOrd="1" destOrd="0" presId="urn:microsoft.com/office/officeart/2005/8/layout/hierarchy1"/>
    <dgm:cxn modelId="{9925E1BA-B9F6-4F71-87B8-FBECCE32D713}" type="presParOf" srcId="{E19BB88D-B7A4-4923-8E65-88C9DFBD41D7}" destId="{823DBFA0-87B8-4547-B3E0-63903AFC3E8F}" srcOrd="0" destOrd="0" presId="urn:microsoft.com/office/officeart/2005/8/layout/hierarchy1"/>
    <dgm:cxn modelId="{4DE6C459-D572-41AC-ADFA-1BA311E896C6}" type="presParOf" srcId="{E19BB88D-B7A4-4923-8E65-88C9DFBD41D7}" destId="{0AD4DBF7-5303-480F-934C-1B04BB19E1BA}" srcOrd="1" destOrd="0" presId="urn:microsoft.com/office/officeart/2005/8/layout/hierarchy1"/>
    <dgm:cxn modelId="{A46A204A-8AC9-48EA-94FE-95C477A2B3BC}" type="presParOf" srcId="{0AD4DBF7-5303-480F-934C-1B04BB19E1BA}" destId="{91FE84FE-C48B-41A5-A887-3DDF6B322AB2}" srcOrd="0" destOrd="0" presId="urn:microsoft.com/office/officeart/2005/8/layout/hierarchy1"/>
    <dgm:cxn modelId="{AD8F1267-D0DA-4C74-B3ED-E3034F43C5EF}" type="presParOf" srcId="{91FE84FE-C48B-41A5-A887-3DDF6B322AB2}" destId="{EB7EF7B2-53D2-413B-80DC-BEE62134E987}" srcOrd="0" destOrd="0" presId="urn:microsoft.com/office/officeart/2005/8/layout/hierarchy1"/>
    <dgm:cxn modelId="{723AA449-5740-47A8-8338-487D8BCEC062}" type="presParOf" srcId="{91FE84FE-C48B-41A5-A887-3DDF6B322AB2}" destId="{4124D830-2DAA-4427-87BC-6B1C1C424950}" srcOrd="1" destOrd="0" presId="urn:microsoft.com/office/officeart/2005/8/layout/hierarchy1"/>
    <dgm:cxn modelId="{EDCD1E16-1327-4EB1-B259-F4CAD7FD03D9}" type="presParOf" srcId="{0AD4DBF7-5303-480F-934C-1B04BB19E1BA}" destId="{FE20D14E-9336-41A6-8D52-309F3936DC00}" srcOrd="1" destOrd="0" presId="urn:microsoft.com/office/officeart/2005/8/layout/hierarchy1"/>
    <dgm:cxn modelId="{7B76640B-6046-449B-A22A-1B3485C78752}" type="presParOf" srcId="{FE20D14E-9336-41A6-8D52-309F3936DC00}" destId="{8459B8BB-4CD0-4330-A4FE-6D54B1339AEA}" srcOrd="0" destOrd="0" presId="urn:microsoft.com/office/officeart/2005/8/layout/hierarchy1"/>
    <dgm:cxn modelId="{F6D9993E-C6E8-41E9-8A0D-5DA9E1045EE2}" type="presParOf" srcId="{FE20D14E-9336-41A6-8D52-309F3936DC00}" destId="{A8041627-3279-406D-A1DD-ED202F89CE27}" srcOrd="1" destOrd="0" presId="urn:microsoft.com/office/officeart/2005/8/layout/hierarchy1"/>
    <dgm:cxn modelId="{AAAB15FD-D7E2-4F24-B96F-64E3E7383C88}" type="presParOf" srcId="{A8041627-3279-406D-A1DD-ED202F89CE27}" destId="{7323F2B3-9FDB-40BB-B561-4B29E80A7A60}" srcOrd="0" destOrd="0" presId="urn:microsoft.com/office/officeart/2005/8/layout/hierarchy1"/>
    <dgm:cxn modelId="{AEA8C802-6B4B-4BFF-95A3-4169A4AACBED}" type="presParOf" srcId="{7323F2B3-9FDB-40BB-B561-4B29E80A7A60}" destId="{3C0C0DD9-7232-4916-B931-77BE07A4CC41}" srcOrd="0" destOrd="0" presId="urn:microsoft.com/office/officeart/2005/8/layout/hierarchy1"/>
    <dgm:cxn modelId="{95798290-88F1-4220-96F7-E78A6BA77FC2}" type="presParOf" srcId="{7323F2B3-9FDB-40BB-B561-4B29E80A7A60}" destId="{22B2712F-D26C-405B-99A6-1EAFABC6674C}" srcOrd="1" destOrd="0" presId="urn:microsoft.com/office/officeart/2005/8/layout/hierarchy1"/>
    <dgm:cxn modelId="{74207115-7E5B-4D7B-9BFF-9A6CBD627303}" type="presParOf" srcId="{A8041627-3279-406D-A1DD-ED202F89CE27}" destId="{98C62EC0-D822-4277-A370-7AFEA9F9DFBC}" srcOrd="1" destOrd="0" presId="urn:microsoft.com/office/officeart/2005/8/layout/hierarchy1"/>
    <dgm:cxn modelId="{ACF66BBE-E541-4210-97DD-C8C98F474E0E}" type="presParOf" srcId="{E19BB88D-B7A4-4923-8E65-88C9DFBD41D7}" destId="{DB84F793-E147-4B66-B893-52E731BD4B9F}" srcOrd="2" destOrd="0" presId="urn:microsoft.com/office/officeart/2005/8/layout/hierarchy1"/>
    <dgm:cxn modelId="{E805A291-A638-49C8-BF96-177F549441CB}" type="presParOf" srcId="{E19BB88D-B7A4-4923-8E65-88C9DFBD41D7}" destId="{E6234D29-14BC-4B93-9D26-CCE4394DE2B9}" srcOrd="3" destOrd="0" presId="urn:microsoft.com/office/officeart/2005/8/layout/hierarchy1"/>
    <dgm:cxn modelId="{67695DE7-6C47-4506-BA6A-028097E0FDA6}" type="presParOf" srcId="{E6234D29-14BC-4B93-9D26-CCE4394DE2B9}" destId="{02F34C2B-65DD-41D5-97CF-EBB7737AD228}" srcOrd="0" destOrd="0" presId="urn:microsoft.com/office/officeart/2005/8/layout/hierarchy1"/>
    <dgm:cxn modelId="{663EFF5D-1033-4EAC-8162-9639AF376460}" type="presParOf" srcId="{02F34C2B-65DD-41D5-97CF-EBB7737AD228}" destId="{4581FD96-2AFE-41F9-9704-C2D747D804CA}" srcOrd="0" destOrd="0" presId="urn:microsoft.com/office/officeart/2005/8/layout/hierarchy1"/>
    <dgm:cxn modelId="{6D69778A-E194-480B-9694-4AF6A6684B15}" type="presParOf" srcId="{02F34C2B-65DD-41D5-97CF-EBB7737AD228}" destId="{95EC7E0B-A828-430E-A131-CA918C798B1E}" srcOrd="1" destOrd="0" presId="urn:microsoft.com/office/officeart/2005/8/layout/hierarchy1"/>
    <dgm:cxn modelId="{9120F718-543B-40B4-83AD-9BF2DE6C4617}" type="presParOf" srcId="{E6234D29-14BC-4B93-9D26-CCE4394DE2B9}" destId="{E3E7E051-D72A-4B8F-BE20-71FA8BC319E9}" srcOrd="1" destOrd="0" presId="urn:microsoft.com/office/officeart/2005/8/layout/hierarchy1"/>
    <dgm:cxn modelId="{2833C935-ED40-4344-89BA-83F1F39AB20A}" type="presParOf" srcId="{E3E7E051-D72A-4B8F-BE20-71FA8BC319E9}" destId="{9034FA6A-EB6C-4187-85C6-A9F7045D5360}" srcOrd="0" destOrd="0" presId="urn:microsoft.com/office/officeart/2005/8/layout/hierarchy1"/>
    <dgm:cxn modelId="{2EFB0437-91A1-4C22-91A2-4BE217A9B1EB}" type="presParOf" srcId="{E3E7E051-D72A-4B8F-BE20-71FA8BC319E9}" destId="{F8CD9491-DA41-4827-8213-B4E67C3CD84F}" srcOrd="1" destOrd="0" presId="urn:microsoft.com/office/officeart/2005/8/layout/hierarchy1"/>
    <dgm:cxn modelId="{1409A68C-E5B7-4158-B23C-DF37739DF26C}" type="presParOf" srcId="{F8CD9491-DA41-4827-8213-B4E67C3CD84F}" destId="{0564892E-EC13-43D1-91A4-05E9AA2A7857}" srcOrd="0" destOrd="0" presId="urn:microsoft.com/office/officeart/2005/8/layout/hierarchy1"/>
    <dgm:cxn modelId="{729116BC-F9DB-4E58-B748-B0675DB76888}" type="presParOf" srcId="{0564892E-EC13-43D1-91A4-05E9AA2A7857}" destId="{8BBEB5C2-F5BC-451B-B98F-0BCA2C97809D}" srcOrd="0" destOrd="0" presId="urn:microsoft.com/office/officeart/2005/8/layout/hierarchy1"/>
    <dgm:cxn modelId="{5E79CA35-A9FB-4626-AFD0-4547D8D6F45F}" type="presParOf" srcId="{0564892E-EC13-43D1-91A4-05E9AA2A7857}" destId="{B06D794A-A767-4BBF-AEE0-C5D977F2AF71}" srcOrd="1" destOrd="0" presId="urn:microsoft.com/office/officeart/2005/8/layout/hierarchy1"/>
    <dgm:cxn modelId="{23908B00-49CB-48FD-A2A2-AFE3BEC405C5}" type="presParOf" srcId="{F8CD9491-DA41-4827-8213-B4E67C3CD84F}" destId="{5C2BE705-7936-4225-9A25-33ACCD6049CD}" srcOrd="1" destOrd="0" presId="urn:microsoft.com/office/officeart/2005/8/layout/hierarchy1"/>
    <dgm:cxn modelId="{41472F46-9BE6-4098-B801-15316FDDBCE6}" type="presParOf" srcId="{E19BB88D-B7A4-4923-8E65-88C9DFBD41D7}" destId="{C28759C8-DAE3-4148-A3E8-4AC9B5B89394}" srcOrd="4" destOrd="0" presId="urn:microsoft.com/office/officeart/2005/8/layout/hierarchy1"/>
    <dgm:cxn modelId="{485BA517-98F4-4113-9099-E847546722F4}" type="presParOf" srcId="{E19BB88D-B7A4-4923-8E65-88C9DFBD41D7}" destId="{CAB7BF80-C671-4B4B-8892-3E165F460EC2}" srcOrd="5" destOrd="0" presId="urn:microsoft.com/office/officeart/2005/8/layout/hierarchy1"/>
    <dgm:cxn modelId="{E6179476-A6EA-4C8C-8B06-0C6CEB9A59FC}" type="presParOf" srcId="{CAB7BF80-C671-4B4B-8892-3E165F460EC2}" destId="{FDCA2106-0A44-4042-A348-6B4141100C92}" srcOrd="0" destOrd="0" presId="urn:microsoft.com/office/officeart/2005/8/layout/hierarchy1"/>
    <dgm:cxn modelId="{6D92117D-0F57-4D82-94A6-73DB7252E6EF}" type="presParOf" srcId="{FDCA2106-0A44-4042-A348-6B4141100C92}" destId="{1CAF5B5F-DBBD-4791-83FD-0A0008437792}" srcOrd="0" destOrd="0" presId="urn:microsoft.com/office/officeart/2005/8/layout/hierarchy1"/>
    <dgm:cxn modelId="{DEBFD10A-DE4C-4F8F-94FE-322DD469526D}" type="presParOf" srcId="{FDCA2106-0A44-4042-A348-6B4141100C92}" destId="{D20CEB7E-435E-4AF3-8EC4-740DCADD7DF2}" srcOrd="1" destOrd="0" presId="urn:microsoft.com/office/officeart/2005/8/layout/hierarchy1"/>
    <dgm:cxn modelId="{2F3C9296-59AB-4F69-AA3F-29FA49D54264}" type="presParOf" srcId="{CAB7BF80-C671-4B4B-8892-3E165F460EC2}" destId="{FAE9F309-1E81-4F8B-9FDB-9CA272260D83}" srcOrd="1" destOrd="0" presId="urn:microsoft.com/office/officeart/2005/8/layout/hierarchy1"/>
    <dgm:cxn modelId="{DAFDE867-8E46-4E9C-8E70-13494B08BC75}" type="presParOf" srcId="{FAE9F309-1E81-4F8B-9FDB-9CA272260D83}" destId="{F4A38E36-BDC6-41C1-98B2-3B8F3794E00E}" srcOrd="0" destOrd="0" presId="urn:microsoft.com/office/officeart/2005/8/layout/hierarchy1"/>
    <dgm:cxn modelId="{20201FFF-2029-415E-96B9-4B3D286DAF3F}" type="presParOf" srcId="{FAE9F309-1E81-4F8B-9FDB-9CA272260D83}" destId="{4A7DA5A5-878F-409A-95E6-500DDD103D7D}" srcOrd="1" destOrd="0" presId="urn:microsoft.com/office/officeart/2005/8/layout/hierarchy1"/>
    <dgm:cxn modelId="{594F177A-06AC-413B-98A4-B3FE0A38045E}" type="presParOf" srcId="{4A7DA5A5-878F-409A-95E6-500DDD103D7D}" destId="{4DE90F84-532C-4DDF-8013-203BF401B21D}" srcOrd="0" destOrd="0" presId="urn:microsoft.com/office/officeart/2005/8/layout/hierarchy1"/>
    <dgm:cxn modelId="{CBD6033B-C387-442A-AEE9-408F85CCF4B4}" type="presParOf" srcId="{4DE90F84-532C-4DDF-8013-203BF401B21D}" destId="{A4AB8262-638A-4662-889E-20993C6386B4}" srcOrd="0" destOrd="0" presId="urn:microsoft.com/office/officeart/2005/8/layout/hierarchy1"/>
    <dgm:cxn modelId="{8D356B6F-1A2E-4EBA-A0E1-67BE3505F366}" type="presParOf" srcId="{4DE90F84-532C-4DDF-8013-203BF401B21D}" destId="{57EC05F2-0711-4776-91C9-A2A6F78CFBF2}" srcOrd="1" destOrd="0" presId="urn:microsoft.com/office/officeart/2005/8/layout/hierarchy1"/>
    <dgm:cxn modelId="{3ECFAB64-E72E-4176-A440-14321D1FBF34}" type="presParOf" srcId="{4A7DA5A5-878F-409A-95E6-500DDD103D7D}" destId="{3E425235-9FC8-4B85-A9CE-69A6FFE95D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F24B97-77CD-4B26-B887-F688161F3E29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1939B9-F10F-4305-8C03-43B79487CE85}">
      <dgm:prSet phldrT="[Текст]" custT="1"/>
      <dgm:spPr/>
      <dgm:t>
        <a:bodyPr/>
        <a:lstStyle/>
        <a:p>
          <a:r>
            <a:rPr lang="uk-UA" sz="4000" b="1" dirty="0" smtClean="0">
              <a:solidFill>
                <a:schemeClr val="tx2">
                  <a:lumMod val="75000"/>
                </a:schemeClr>
              </a:solidFill>
            </a:rPr>
            <a:t>Класифікація карт за просторовим охопленням</a:t>
          </a:r>
          <a:endParaRPr lang="ru-RU" sz="4000" b="1" dirty="0">
            <a:solidFill>
              <a:schemeClr val="tx2">
                <a:lumMod val="75000"/>
              </a:schemeClr>
            </a:solidFill>
          </a:endParaRPr>
        </a:p>
      </dgm:t>
    </dgm:pt>
    <dgm:pt modelId="{7953A58A-5E3E-4DE4-A161-DD2101929943}" type="parTrans" cxnId="{04FEE02B-3A0D-4B93-85AE-FE821A2E3943}">
      <dgm:prSet/>
      <dgm:spPr/>
      <dgm:t>
        <a:bodyPr/>
        <a:lstStyle/>
        <a:p>
          <a:endParaRPr lang="ru-RU"/>
        </a:p>
      </dgm:t>
    </dgm:pt>
    <dgm:pt modelId="{F196C91F-0517-4889-ADBC-7FD9881EB838}" type="sibTrans" cxnId="{04FEE02B-3A0D-4B93-85AE-FE821A2E3943}">
      <dgm:prSet/>
      <dgm:spPr/>
      <dgm:t>
        <a:bodyPr/>
        <a:lstStyle/>
        <a:p>
          <a:endParaRPr lang="ru-RU"/>
        </a:p>
      </dgm:t>
    </dgm:pt>
    <dgm:pt modelId="{2AD223BE-BB3C-4487-9B81-7F837EDBD26E}">
      <dgm:prSet phldrT="[Текст]" custT="1"/>
      <dgm:spPr/>
      <dgm:t>
        <a:bodyPr/>
        <a:lstStyle/>
        <a:p>
          <a:r>
            <a:rPr lang="ru-RU" sz="2000" dirty="0" err="1" smtClean="0">
              <a:latin typeface="+mj-lt"/>
            </a:rPr>
            <a:t>карти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світу</a:t>
          </a:r>
          <a:r>
            <a:rPr lang="ru-RU" sz="2000" dirty="0" smtClean="0">
              <a:latin typeface="+mj-lt"/>
            </a:rPr>
            <a:t> та </a:t>
          </a:r>
          <a:r>
            <a:rPr lang="ru-RU" sz="2000" dirty="0" err="1" smtClean="0">
              <a:latin typeface="+mj-lt"/>
            </a:rPr>
            <a:t>карти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півкуль</a:t>
          </a:r>
          <a:endParaRPr lang="ru-RU" sz="2000" dirty="0">
            <a:latin typeface="+mj-lt"/>
          </a:endParaRPr>
        </a:p>
      </dgm:t>
    </dgm:pt>
    <dgm:pt modelId="{7B0BFCD8-A135-458A-8417-CD8680938F12}" type="parTrans" cxnId="{705E21B2-6AB1-474B-983E-6D801EA61580}">
      <dgm:prSet/>
      <dgm:spPr/>
      <dgm:t>
        <a:bodyPr/>
        <a:lstStyle/>
        <a:p>
          <a:endParaRPr lang="ru-RU"/>
        </a:p>
      </dgm:t>
    </dgm:pt>
    <dgm:pt modelId="{F4957CB9-4208-4AE0-8B06-7C9DF21B4181}" type="sibTrans" cxnId="{705E21B2-6AB1-474B-983E-6D801EA61580}">
      <dgm:prSet/>
      <dgm:spPr/>
      <dgm:t>
        <a:bodyPr/>
        <a:lstStyle/>
        <a:p>
          <a:endParaRPr lang="ru-RU"/>
        </a:p>
      </dgm:t>
    </dgm:pt>
    <dgm:pt modelId="{4ED2F3F6-427A-42BC-B779-AEC72E2AEDDA}">
      <dgm:prSet phldrT="[Текст]" custT="1"/>
      <dgm:spPr/>
      <dgm:t>
        <a:bodyPr/>
        <a:lstStyle/>
        <a:p>
          <a:r>
            <a:rPr lang="ru-RU" sz="2000" dirty="0" err="1" smtClean="0">
              <a:latin typeface="+mj-lt"/>
            </a:rPr>
            <a:t>карти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материків</a:t>
          </a:r>
          <a:r>
            <a:rPr lang="ru-RU" sz="2000" dirty="0" smtClean="0">
              <a:latin typeface="+mj-lt"/>
            </a:rPr>
            <a:t> і </a:t>
          </a:r>
          <a:r>
            <a:rPr lang="ru-RU" sz="2000" dirty="0" err="1" smtClean="0">
              <a:latin typeface="+mj-lt"/>
            </a:rPr>
            <a:t>океанів</a:t>
          </a:r>
          <a:endParaRPr lang="ru-RU" sz="2000" dirty="0">
            <a:latin typeface="+mj-lt"/>
          </a:endParaRPr>
        </a:p>
      </dgm:t>
    </dgm:pt>
    <dgm:pt modelId="{22198DA7-5620-4D21-B2CF-8337ED232148}" type="parTrans" cxnId="{7A0DF9BB-F36A-4DA4-8656-D4965F8E5E9C}">
      <dgm:prSet/>
      <dgm:spPr/>
      <dgm:t>
        <a:bodyPr/>
        <a:lstStyle/>
        <a:p>
          <a:endParaRPr lang="ru-RU"/>
        </a:p>
      </dgm:t>
    </dgm:pt>
    <dgm:pt modelId="{B98B22AC-ECD4-4376-9EFA-34C9C73BD9A3}" type="sibTrans" cxnId="{7A0DF9BB-F36A-4DA4-8656-D4965F8E5E9C}">
      <dgm:prSet/>
      <dgm:spPr/>
      <dgm:t>
        <a:bodyPr/>
        <a:lstStyle/>
        <a:p>
          <a:endParaRPr lang="ru-RU"/>
        </a:p>
      </dgm:t>
    </dgm:pt>
    <dgm:pt modelId="{FEFFC125-656F-4CEE-9BFE-21A025BD5F9D}">
      <dgm:prSet custT="1"/>
      <dgm:spPr/>
      <dgm:t>
        <a:bodyPr/>
        <a:lstStyle/>
        <a:p>
          <a:r>
            <a:rPr lang="ru-RU" sz="2000" dirty="0" err="1" smtClean="0">
              <a:latin typeface="+mj-lt"/>
            </a:rPr>
            <a:t>карти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окремих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частин</a:t>
          </a:r>
          <a:r>
            <a:rPr lang="ru-RU" sz="2000" dirty="0" smtClean="0">
              <a:latin typeface="+mj-lt"/>
            </a:rPr>
            <a:t> </a:t>
          </a:r>
          <a:r>
            <a:rPr lang="ru-RU" sz="2000" dirty="0" err="1" smtClean="0">
              <a:latin typeface="+mj-lt"/>
            </a:rPr>
            <a:t>материків</a:t>
          </a:r>
          <a:r>
            <a:rPr lang="ru-RU" sz="2000" dirty="0" smtClean="0">
              <a:latin typeface="+mj-lt"/>
            </a:rPr>
            <a:t> і </a:t>
          </a:r>
          <a:r>
            <a:rPr lang="ru-RU" sz="2000" dirty="0" err="1" smtClean="0">
              <a:latin typeface="+mj-lt"/>
            </a:rPr>
            <a:t>океанів</a:t>
          </a:r>
          <a:endParaRPr lang="ru-RU" sz="2000" dirty="0">
            <a:latin typeface="+mj-lt"/>
          </a:endParaRPr>
        </a:p>
      </dgm:t>
    </dgm:pt>
    <dgm:pt modelId="{EDBDC11E-F8EB-4A5C-AE00-3B5D924D83FA}" type="parTrans" cxnId="{059005AB-D0C2-4F9D-ACB2-9CA31A0D7EFE}">
      <dgm:prSet/>
      <dgm:spPr/>
      <dgm:t>
        <a:bodyPr/>
        <a:lstStyle/>
        <a:p>
          <a:endParaRPr lang="ru-RU"/>
        </a:p>
      </dgm:t>
    </dgm:pt>
    <dgm:pt modelId="{9D4BC02C-C8B6-4347-B5FF-97756D27D2BF}" type="sibTrans" cxnId="{059005AB-D0C2-4F9D-ACB2-9CA31A0D7EFE}">
      <dgm:prSet/>
      <dgm:spPr/>
      <dgm:t>
        <a:bodyPr/>
        <a:lstStyle/>
        <a:p>
          <a:endParaRPr lang="ru-RU"/>
        </a:p>
      </dgm:t>
    </dgm:pt>
    <dgm:pt modelId="{8A643737-3207-4748-BD2B-517AD7C503E2}" type="pres">
      <dgm:prSet presAssocID="{68F24B97-77CD-4B26-B887-F688161F3E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6D89A4-54B6-4518-9636-B5C96BC5450F}" type="pres">
      <dgm:prSet presAssocID="{BC1939B9-F10F-4305-8C03-43B79487CE85}" presName="hierRoot1" presStyleCnt="0"/>
      <dgm:spPr/>
    </dgm:pt>
    <dgm:pt modelId="{FD340793-143E-48CB-8107-DC683A06B23C}" type="pres">
      <dgm:prSet presAssocID="{BC1939B9-F10F-4305-8C03-43B79487CE85}" presName="composite" presStyleCnt="0"/>
      <dgm:spPr/>
    </dgm:pt>
    <dgm:pt modelId="{304D690A-7710-42D9-B5ED-4D3B9EAD196F}" type="pres">
      <dgm:prSet presAssocID="{BC1939B9-F10F-4305-8C03-43B79487CE85}" presName="background" presStyleLbl="node0" presStyleIdx="0" presStyleCnt="1"/>
      <dgm:spPr/>
    </dgm:pt>
    <dgm:pt modelId="{1DC90DFD-FCD9-48EA-AFB5-24DFE7622C76}" type="pres">
      <dgm:prSet presAssocID="{BC1939B9-F10F-4305-8C03-43B79487CE85}" presName="text" presStyleLbl="fgAcc0" presStyleIdx="0" presStyleCnt="1" custScaleX="356069" custScaleY="64778" custLinFactNeighborX="-2776" custLinFactNeighborY="-188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BB88D-B7A4-4923-8E65-88C9DFBD41D7}" type="pres">
      <dgm:prSet presAssocID="{BC1939B9-F10F-4305-8C03-43B79487CE85}" presName="hierChild2" presStyleCnt="0"/>
      <dgm:spPr/>
    </dgm:pt>
    <dgm:pt modelId="{823DBFA0-87B8-4547-B3E0-63903AFC3E8F}" type="pres">
      <dgm:prSet presAssocID="{7B0BFCD8-A135-458A-8417-CD8680938F1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0AD4DBF7-5303-480F-934C-1B04BB19E1BA}" type="pres">
      <dgm:prSet presAssocID="{2AD223BE-BB3C-4487-9B81-7F837EDBD26E}" presName="hierRoot2" presStyleCnt="0"/>
      <dgm:spPr/>
    </dgm:pt>
    <dgm:pt modelId="{91FE84FE-C48B-41A5-A887-3DDF6B322AB2}" type="pres">
      <dgm:prSet presAssocID="{2AD223BE-BB3C-4487-9B81-7F837EDBD26E}" presName="composite2" presStyleCnt="0"/>
      <dgm:spPr/>
    </dgm:pt>
    <dgm:pt modelId="{EB7EF7B2-53D2-413B-80DC-BEE62134E987}" type="pres">
      <dgm:prSet presAssocID="{2AD223BE-BB3C-4487-9B81-7F837EDBD26E}" presName="background2" presStyleLbl="node2" presStyleIdx="0" presStyleCnt="3"/>
      <dgm:spPr/>
    </dgm:pt>
    <dgm:pt modelId="{4124D830-2DAA-4427-87BC-6B1C1C424950}" type="pres">
      <dgm:prSet presAssocID="{2AD223BE-BB3C-4487-9B81-7F837EDBD26E}" presName="text2" presStyleLbl="fgAcc2" presStyleIdx="0" presStyleCnt="3" custScaleX="111664" custScaleY="62366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20D14E-9336-41A6-8D52-309F3936DC00}" type="pres">
      <dgm:prSet presAssocID="{2AD223BE-BB3C-4487-9B81-7F837EDBD26E}" presName="hierChild3" presStyleCnt="0"/>
      <dgm:spPr/>
    </dgm:pt>
    <dgm:pt modelId="{DB84F793-E147-4B66-B893-52E731BD4B9F}" type="pres">
      <dgm:prSet presAssocID="{22198DA7-5620-4D21-B2CF-8337ED232148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6234D29-14BC-4B93-9D26-CCE4394DE2B9}" type="pres">
      <dgm:prSet presAssocID="{4ED2F3F6-427A-42BC-B779-AEC72E2AEDDA}" presName="hierRoot2" presStyleCnt="0"/>
      <dgm:spPr/>
    </dgm:pt>
    <dgm:pt modelId="{02F34C2B-65DD-41D5-97CF-EBB7737AD228}" type="pres">
      <dgm:prSet presAssocID="{4ED2F3F6-427A-42BC-B779-AEC72E2AEDDA}" presName="composite2" presStyleCnt="0"/>
      <dgm:spPr/>
    </dgm:pt>
    <dgm:pt modelId="{4581FD96-2AFE-41F9-9704-C2D747D804CA}" type="pres">
      <dgm:prSet presAssocID="{4ED2F3F6-427A-42BC-B779-AEC72E2AEDDA}" presName="background2" presStyleLbl="node2" presStyleIdx="1" presStyleCnt="3"/>
      <dgm:spPr/>
    </dgm:pt>
    <dgm:pt modelId="{95EC7E0B-A828-430E-A131-CA918C798B1E}" type="pres">
      <dgm:prSet presAssocID="{4ED2F3F6-427A-42BC-B779-AEC72E2AEDDA}" presName="text2" presStyleLbl="fgAcc2" presStyleIdx="1" presStyleCnt="3" custScaleX="111664" custScaleY="62366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E7E051-D72A-4B8F-BE20-71FA8BC319E9}" type="pres">
      <dgm:prSet presAssocID="{4ED2F3F6-427A-42BC-B779-AEC72E2AEDDA}" presName="hierChild3" presStyleCnt="0"/>
      <dgm:spPr/>
    </dgm:pt>
    <dgm:pt modelId="{C28759C8-DAE3-4148-A3E8-4AC9B5B89394}" type="pres">
      <dgm:prSet presAssocID="{EDBDC11E-F8EB-4A5C-AE00-3B5D924D83F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AB7BF80-C671-4B4B-8892-3E165F460EC2}" type="pres">
      <dgm:prSet presAssocID="{FEFFC125-656F-4CEE-9BFE-21A025BD5F9D}" presName="hierRoot2" presStyleCnt="0"/>
      <dgm:spPr/>
    </dgm:pt>
    <dgm:pt modelId="{FDCA2106-0A44-4042-A348-6B4141100C92}" type="pres">
      <dgm:prSet presAssocID="{FEFFC125-656F-4CEE-9BFE-21A025BD5F9D}" presName="composite2" presStyleCnt="0"/>
      <dgm:spPr/>
    </dgm:pt>
    <dgm:pt modelId="{1CAF5B5F-DBBD-4791-83FD-0A0008437792}" type="pres">
      <dgm:prSet presAssocID="{FEFFC125-656F-4CEE-9BFE-21A025BD5F9D}" presName="background2" presStyleLbl="node2" presStyleIdx="2" presStyleCnt="3"/>
      <dgm:spPr/>
    </dgm:pt>
    <dgm:pt modelId="{D20CEB7E-435E-4AF3-8EC4-740DCADD7DF2}" type="pres">
      <dgm:prSet presAssocID="{FEFFC125-656F-4CEE-9BFE-21A025BD5F9D}" presName="text2" presStyleLbl="fgAcc2" presStyleIdx="2" presStyleCnt="3" custScaleX="111664" custScaleY="62366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9F309-1E81-4F8B-9FDB-9CA272260D83}" type="pres">
      <dgm:prSet presAssocID="{FEFFC125-656F-4CEE-9BFE-21A025BD5F9D}" presName="hierChild3" presStyleCnt="0"/>
      <dgm:spPr/>
    </dgm:pt>
  </dgm:ptLst>
  <dgm:cxnLst>
    <dgm:cxn modelId="{98E3F87C-BB66-49E6-90FE-020B5CD4C9A1}" type="presOf" srcId="{68F24B97-77CD-4B26-B887-F688161F3E29}" destId="{8A643737-3207-4748-BD2B-517AD7C503E2}" srcOrd="0" destOrd="0" presId="urn:microsoft.com/office/officeart/2005/8/layout/hierarchy1"/>
    <dgm:cxn modelId="{059005AB-D0C2-4F9D-ACB2-9CA31A0D7EFE}" srcId="{BC1939B9-F10F-4305-8C03-43B79487CE85}" destId="{FEFFC125-656F-4CEE-9BFE-21A025BD5F9D}" srcOrd="2" destOrd="0" parTransId="{EDBDC11E-F8EB-4A5C-AE00-3B5D924D83FA}" sibTransId="{9D4BC02C-C8B6-4347-B5FF-97756D27D2BF}"/>
    <dgm:cxn modelId="{7A0DF9BB-F36A-4DA4-8656-D4965F8E5E9C}" srcId="{BC1939B9-F10F-4305-8C03-43B79487CE85}" destId="{4ED2F3F6-427A-42BC-B779-AEC72E2AEDDA}" srcOrd="1" destOrd="0" parTransId="{22198DA7-5620-4D21-B2CF-8337ED232148}" sibTransId="{B98B22AC-ECD4-4376-9EFA-34C9C73BD9A3}"/>
    <dgm:cxn modelId="{B2C16534-7F9F-46E3-8FD5-2118ADF22DDD}" type="presOf" srcId="{22198DA7-5620-4D21-B2CF-8337ED232148}" destId="{DB84F793-E147-4B66-B893-52E731BD4B9F}" srcOrd="0" destOrd="0" presId="urn:microsoft.com/office/officeart/2005/8/layout/hierarchy1"/>
    <dgm:cxn modelId="{1B8EA5D0-50C1-4F76-859C-38313D2C2E5C}" type="presOf" srcId="{2AD223BE-BB3C-4487-9B81-7F837EDBD26E}" destId="{4124D830-2DAA-4427-87BC-6B1C1C424950}" srcOrd="0" destOrd="0" presId="urn:microsoft.com/office/officeart/2005/8/layout/hierarchy1"/>
    <dgm:cxn modelId="{E1FDB530-946E-4C74-BA3D-0788B828B6DE}" type="presOf" srcId="{EDBDC11E-F8EB-4A5C-AE00-3B5D924D83FA}" destId="{C28759C8-DAE3-4148-A3E8-4AC9B5B89394}" srcOrd="0" destOrd="0" presId="urn:microsoft.com/office/officeart/2005/8/layout/hierarchy1"/>
    <dgm:cxn modelId="{04FEE02B-3A0D-4B93-85AE-FE821A2E3943}" srcId="{68F24B97-77CD-4B26-B887-F688161F3E29}" destId="{BC1939B9-F10F-4305-8C03-43B79487CE85}" srcOrd="0" destOrd="0" parTransId="{7953A58A-5E3E-4DE4-A161-DD2101929943}" sibTransId="{F196C91F-0517-4889-ADBC-7FD9881EB838}"/>
    <dgm:cxn modelId="{705E21B2-6AB1-474B-983E-6D801EA61580}" srcId="{BC1939B9-F10F-4305-8C03-43B79487CE85}" destId="{2AD223BE-BB3C-4487-9B81-7F837EDBD26E}" srcOrd="0" destOrd="0" parTransId="{7B0BFCD8-A135-458A-8417-CD8680938F12}" sibTransId="{F4957CB9-4208-4AE0-8B06-7C9DF21B4181}"/>
    <dgm:cxn modelId="{7CCD7AE0-BF3A-4597-9D0A-8B8512A2CF5C}" type="presOf" srcId="{BC1939B9-F10F-4305-8C03-43B79487CE85}" destId="{1DC90DFD-FCD9-48EA-AFB5-24DFE7622C76}" srcOrd="0" destOrd="0" presId="urn:microsoft.com/office/officeart/2005/8/layout/hierarchy1"/>
    <dgm:cxn modelId="{78710320-C8E5-4046-9216-9DBE0486E4C0}" type="presOf" srcId="{4ED2F3F6-427A-42BC-B779-AEC72E2AEDDA}" destId="{95EC7E0B-A828-430E-A131-CA918C798B1E}" srcOrd="0" destOrd="0" presId="urn:microsoft.com/office/officeart/2005/8/layout/hierarchy1"/>
    <dgm:cxn modelId="{678489B0-530D-4928-AD1B-8824F10A1468}" type="presOf" srcId="{7B0BFCD8-A135-458A-8417-CD8680938F12}" destId="{823DBFA0-87B8-4547-B3E0-63903AFC3E8F}" srcOrd="0" destOrd="0" presId="urn:microsoft.com/office/officeart/2005/8/layout/hierarchy1"/>
    <dgm:cxn modelId="{9A845B6F-1A18-4AF8-ACD6-23B94E4FC1CD}" type="presOf" srcId="{FEFFC125-656F-4CEE-9BFE-21A025BD5F9D}" destId="{D20CEB7E-435E-4AF3-8EC4-740DCADD7DF2}" srcOrd="0" destOrd="0" presId="urn:microsoft.com/office/officeart/2005/8/layout/hierarchy1"/>
    <dgm:cxn modelId="{7961DE75-00E1-4E0A-BB2A-FCA1EBD390BA}" type="presParOf" srcId="{8A643737-3207-4748-BD2B-517AD7C503E2}" destId="{B76D89A4-54B6-4518-9636-B5C96BC5450F}" srcOrd="0" destOrd="0" presId="urn:microsoft.com/office/officeart/2005/8/layout/hierarchy1"/>
    <dgm:cxn modelId="{8645389E-0997-4F97-82EC-55FC7492FE86}" type="presParOf" srcId="{B76D89A4-54B6-4518-9636-B5C96BC5450F}" destId="{FD340793-143E-48CB-8107-DC683A06B23C}" srcOrd="0" destOrd="0" presId="urn:microsoft.com/office/officeart/2005/8/layout/hierarchy1"/>
    <dgm:cxn modelId="{7468D00C-5D26-45F7-A930-8A45235A8B26}" type="presParOf" srcId="{FD340793-143E-48CB-8107-DC683A06B23C}" destId="{304D690A-7710-42D9-B5ED-4D3B9EAD196F}" srcOrd="0" destOrd="0" presId="urn:microsoft.com/office/officeart/2005/8/layout/hierarchy1"/>
    <dgm:cxn modelId="{1307FF70-DC50-4172-82CF-9A8DA0496BD2}" type="presParOf" srcId="{FD340793-143E-48CB-8107-DC683A06B23C}" destId="{1DC90DFD-FCD9-48EA-AFB5-24DFE7622C76}" srcOrd="1" destOrd="0" presId="urn:microsoft.com/office/officeart/2005/8/layout/hierarchy1"/>
    <dgm:cxn modelId="{3FAEEBCE-6057-4876-AA31-110FD4DBF5B2}" type="presParOf" srcId="{B76D89A4-54B6-4518-9636-B5C96BC5450F}" destId="{E19BB88D-B7A4-4923-8E65-88C9DFBD41D7}" srcOrd="1" destOrd="0" presId="urn:microsoft.com/office/officeart/2005/8/layout/hierarchy1"/>
    <dgm:cxn modelId="{9925E1BA-B9F6-4F71-87B8-FBECCE32D713}" type="presParOf" srcId="{E19BB88D-B7A4-4923-8E65-88C9DFBD41D7}" destId="{823DBFA0-87B8-4547-B3E0-63903AFC3E8F}" srcOrd="0" destOrd="0" presId="urn:microsoft.com/office/officeart/2005/8/layout/hierarchy1"/>
    <dgm:cxn modelId="{4DE6C459-D572-41AC-ADFA-1BA311E896C6}" type="presParOf" srcId="{E19BB88D-B7A4-4923-8E65-88C9DFBD41D7}" destId="{0AD4DBF7-5303-480F-934C-1B04BB19E1BA}" srcOrd="1" destOrd="0" presId="urn:microsoft.com/office/officeart/2005/8/layout/hierarchy1"/>
    <dgm:cxn modelId="{A46A204A-8AC9-48EA-94FE-95C477A2B3BC}" type="presParOf" srcId="{0AD4DBF7-5303-480F-934C-1B04BB19E1BA}" destId="{91FE84FE-C48B-41A5-A887-3DDF6B322AB2}" srcOrd="0" destOrd="0" presId="urn:microsoft.com/office/officeart/2005/8/layout/hierarchy1"/>
    <dgm:cxn modelId="{AD8F1267-D0DA-4C74-B3ED-E3034F43C5EF}" type="presParOf" srcId="{91FE84FE-C48B-41A5-A887-3DDF6B322AB2}" destId="{EB7EF7B2-53D2-413B-80DC-BEE62134E987}" srcOrd="0" destOrd="0" presId="urn:microsoft.com/office/officeart/2005/8/layout/hierarchy1"/>
    <dgm:cxn modelId="{723AA449-5740-47A8-8338-487D8BCEC062}" type="presParOf" srcId="{91FE84FE-C48B-41A5-A887-3DDF6B322AB2}" destId="{4124D830-2DAA-4427-87BC-6B1C1C424950}" srcOrd="1" destOrd="0" presId="urn:microsoft.com/office/officeart/2005/8/layout/hierarchy1"/>
    <dgm:cxn modelId="{EDCD1E16-1327-4EB1-B259-F4CAD7FD03D9}" type="presParOf" srcId="{0AD4DBF7-5303-480F-934C-1B04BB19E1BA}" destId="{FE20D14E-9336-41A6-8D52-309F3936DC00}" srcOrd="1" destOrd="0" presId="urn:microsoft.com/office/officeart/2005/8/layout/hierarchy1"/>
    <dgm:cxn modelId="{ACF66BBE-E541-4210-97DD-C8C98F474E0E}" type="presParOf" srcId="{E19BB88D-B7A4-4923-8E65-88C9DFBD41D7}" destId="{DB84F793-E147-4B66-B893-52E731BD4B9F}" srcOrd="2" destOrd="0" presId="urn:microsoft.com/office/officeart/2005/8/layout/hierarchy1"/>
    <dgm:cxn modelId="{E805A291-A638-49C8-BF96-177F549441CB}" type="presParOf" srcId="{E19BB88D-B7A4-4923-8E65-88C9DFBD41D7}" destId="{E6234D29-14BC-4B93-9D26-CCE4394DE2B9}" srcOrd="3" destOrd="0" presId="urn:microsoft.com/office/officeart/2005/8/layout/hierarchy1"/>
    <dgm:cxn modelId="{67695DE7-6C47-4506-BA6A-028097E0FDA6}" type="presParOf" srcId="{E6234D29-14BC-4B93-9D26-CCE4394DE2B9}" destId="{02F34C2B-65DD-41D5-97CF-EBB7737AD228}" srcOrd="0" destOrd="0" presId="urn:microsoft.com/office/officeart/2005/8/layout/hierarchy1"/>
    <dgm:cxn modelId="{663EFF5D-1033-4EAC-8162-9639AF376460}" type="presParOf" srcId="{02F34C2B-65DD-41D5-97CF-EBB7737AD228}" destId="{4581FD96-2AFE-41F9-9704-C2D747D804CA}" srcOrd="0" destOrd="0" presId="urn:microsoft.com/office/officeart/2005/8/layout/hierarchy1"/>
    <dgm:cxn modelId="{6D69778A-E194-480B-9694-4AF6A6684B15}" type="presParOf" srcId="{02F34C2B-65DD-41D5-97CF-EBB7737AD228}" destId="{95EC7E0B-A828-430E-A131-CA918C798B1E}" srcOrd="1" destOrd="0" presId="urn:microsoft.com/office/officeart/2005/8/layout/hierarchy1"/>
    <dgm:cxn modelId="{9120F718-543B-40B4-83AD-9BF2DE6C4617}" type="presParOf" srcId="{E6234D29-14BC-4B93-9D26-CCE4394DE2B9}" destId="{E3E7E051-D72A-4B8F-BE20-71FA8BC319E9}" srcOrd="1" destOrd="0" presId="urn:microsoft.com/office/officeart/2005/8/layout/hierarchy1"/>
    <dgm:cxn modelId="{41472F46-9BE6-4098-B801-15316FDDBCE6}" type="presParOf" srcId="{E19BB88D-B7A4-4923-8E65-88C9DFBD41D7}" destId="{C28759C8-DAE3-4148-A3E8-4AC9B5B89394}" srcOrd="4" destOrd="0" presId="urn:microsoft.com/office/officeart/2005/8/layout/hierarchy1"/>
    <dgm:cxn modelId="{485BA517-98F4-4113-9099-E847546722F4}" type="presParOf" srcId="{E19BB88D-B7A4-4923-8E65-88C9DFBD41D7}" destId="{CAB7BF80-C671-4B4B-8892-3E165F460EC2}" srcOrd="5" destOrd="0" presId="urn:microsoft.com/office/officeart/2005/8/layout/hierarchy1"/>
    <dgm:cxn modelId="{E6179476-A6EA-4C8C-8B06-0C6CEB9A59FC}" type="presParOf" srcId="{CAB7BF80-C671-4B4B-8892-3E165F460EC2}" destId="{FDCA2106-0A44-4042-A348-6B4141100C92}" srcOrd="0" destOrd="0" presId="urn:microsoft.com/office/officeart/2005/8/layout/hierarchy1"/>
    <dgm:cxn modelId="{6D92117D-0F57-4D82-94A6-73DB7252E6EF}" type="presParOf" srcId="{FDCA2106-0A44-4042-A348-6B4141100C92}" destId="{1CAF5B5F-DBBD-4791-83FD-0A0008437792}" srcOrd="0" destOrd="0" presId="urn:microsoft.com/office/officeart/2005/8/layout/hierarchy1"/>
    <dgm:cxn modelId="{DEBFD10A-DE4C-4F8F-94FE-322DD469526D}" type="presParOf" srcId="{FDCA2106-0A44-4042-A348-6B4141100C92}" destId="{D20CEB7E-435E-4AF3-8EC4-740DCADD7DF2}" srcOrd="1" destOrd="0" presId="urn:microsoft.com/office/officeart/2005/8/layout/hierarchy1"/>
    <dgm:cxn modelId="{2F3C9296-59AB-4F69-AA3F-29FA49D54264}" type="presParOf" srcId="{CAB7BF80-C671-4B4B-8892-3E165F460EC2}" destId="{FAE9F309-1E81-4F8B-9FDB-9CA272260D8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F24B97-77CD-4B26-B887-F688161F3E29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1939B9-F10F-4305-8C03-43B79487CE85}">
      <dgm:prSet phldrT="[Текст]" custT="1"/>
      <dgm:spPr/>
      <dgm:t>
        <a:bodyPr/>
        <a:lstStyle/>
        <a:p>
          <a:r>
            <a:rPr lang="uk-UA" sz="4000" b="1" dirty="0" smtClean="0">
              <a:solidFill>
                <a:schemeClr val="tx2">
                  <a:lumMod val="75000"/>
                </a:schemeClr>
              </a:solidFill>
            </a:rPr>
            <a:t>Класифікація карт за змістом</a:t>
          </a:r>
          <a:endParaRPr lang="ru-RU" sz="4000" b="1" dirty="0">
            <a:solidFill>
              <a:schemeClr val="tx2">
                <a:lumMod val="75000"/>
              </a:schemeClr>
            </a:solidFill>
          </a:endParaRPr>
        </a:p>
      </dgm:t>
    </dgm:pt>
    <dgm:pt modelId="{7953A58A-5E3E-4DE4-A161-DD2101929943}" type="parTrans" cxnId="{04FEE02B-3A0D-4B93-85AE-FE821A2E3943}">
      <dgm:prSet/>
      <dgm:spPr/>
      <dgm:t>
        <a:bodyPr/>
        <a:lstStyle/>
        <a:p>
          <a:endParaRPr lang="ru-RU"/>
        </a:p>
      </dgm:t>
    </dgm:pt>
    <dgm:pt modelId="{F196C91F-0517-4889-ADBC-7FD9881EB838}" type="sibTrans" cxnId="{04FEE02B-3A0D-4B93-85AE-FE821A2E3943}">
      <dgm:prSet/>
      <dgm:spPr/>
      <dgm:t>
        <a:bodyPr/>
        <a:lstStyle/>
        <a:p>
          <a:endParaRPr lang="ru-RU"/>
        </a:p>
      </dgm:t>
    </dgm:pt>
    <dgm:pt modelId="{2AD223BE-BB3C-4487-9B81-7F837EDBD26E}">
      <dgm:prSet phldrT="[Текст]" custT="1"/>
      <dgm:spPr/>
      <dgm:t>
        <a:bodyPr/>
        <a:lstStyle/>
        <a:p>
          <a:r>
            <a:rPr lang="uk-UA" sz="2000" dirty="0" smtClean="0">
              <a:solidFill>
                <a:schemeClr val="accent1">
                  <a:lumMod val="50000"/>
                </a:schemeClr>
              </a:solidFill>
              <a:latin typeface="+mj-lt"/>
            </a:rPr>
            <a:t>Загальногеогафічні</a:t>
          </a:r>
          <a:endParaRPr lang="ru-RU" sz="2000" dirty="0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7B0BFCD8-A135-458A-8417-CD8680938F12}" type="parTrans" cxnId="{705E21B2-6AB1-474B-983E-6D801EA61580}">
      <dgm:prSet/>
      <dgm:spPr/>
      <dgm:t>
        <a:bodyPr/>
        <a:lstStyle/>
        <a:p>
          <a:endParaRPr lang="ru-RU"/>
        </a:p>
      </dgm:t>
    </dgm:pt>
    <dgm:pt modelId="{F4957CB9-4208-4AE0-8B06-7C9DF21B4181}" type="sibTrans" cxnId="{705E21B2-6AB1-474B-983E-6D801EA61580}">
      <dgm:prSet/>
      <dgm:spPr/>
      <dgm:t>
        <a:bodyPr/>
        <a:lstStyle/>
        <a:p>
          <a:endParaRPr lang="ru-RU"/>
        </a:p>
      </dgm:t>
    </dgm:pt>
    <dgm:pt modelId="{78557789-5604-4329-9887-E3EE197F56F2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зображують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загальний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вигляд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земної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поверхні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(на них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однаково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докладно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показані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різні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об’єкти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)</a:t>
          </a:r>
          <a:endParaRPr lang="ru-RU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28076D81-C81E-43D5-9825-6B60023BBF33}" type="parTrans" cxnId="{80B7666D-3335-4093-9CCD-C4BED4E0B79F}">
      <dgm:prSet/>
      <dgm:spPr/>
      <dgm:t>
        <a:bodyPr/>
        <a:lstStyle/>
        <a:p>
          <a:endParaRPr lang="ru-RU"/>
        </a:p>
      </dgm:t>
    </dgm:pt>
    <dgm:pt modelId="{54795E74-1522-4618-9473-FEFBABBF7088}" type="sibTrans" cxnId="{80B7666D-3335-4093-9CCD-C4BED4E0B79F}">
      <dgm:prSet/>
      <dgm:spPr/>
      <dgm:t>
        <a:bodyPr/>
        <a:lstStyle/>
        <a:p>
          <a:endParaRPr lang="ru-RU"/>
        </a:p>
      </dgm:t>
    </dgm:pt>
    <dgm:pt modelId="{FEFFC125-656F-4CEE-9BFE-21A025BD5F9D}">
      <dgm:prSet custT="1"/>
      <dgm:spPr/>
      <dgm:t>
        <a:bodyPr/>
        <a:lstStyle/>
        <a:p>
          <a:r>
            <a:rPr lang="uk-UA" sz="2000" dirty="0" smtClean="0">
              <a:solidFill>
                <a:schemeClr val="accent1">
                  <a:lumMod val="50000"/>
                </a:schemeClr>
              </a:solidFill>
              <a:latin typeface="+mj-lt"/>
            </a:rPr>
            <a:t>Тематичні</a:t>
          </a:r>
          <a:endParaRPr lang="ru-RU" sz="2000" dirty="0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EDBDC11E-F8EB-4A5C-AE00-3B5D924D83FA}" type="parTrans" cxnId="{059005AB-D0C2-4F9D-ACB2-9CA31A0D7EFE}">
      <dgm:prSet/>
      <dgm:spPr/>
      <dgm:t>
        <a:bodyPr/>
        <a:lstStyle/>
        <a:p>
          <a:endParaRPr lang="ru-RU"/>
        </a:p>
      </dgm:t>
    </dgm:pt>
    <dgm:pt modelId="{9D4BC02C-C8B6-4347-B5FF-97756D27D2BF}" type="sibTrans" cxnId="{059005AB-D0C2-4F9D-ACB2-9CA31A0D7EFE}">
      <dgm:prSet/>
      <dgm:spPr/>
      <dgm:t>
        <a:bodyPr/>
        <a:lstStyle/>
        <a:p>
          <a:endParaRPr lang="ru-RU"/>
        </a:p>
      </dgm:t>
    </dgm:pt>
    <dgm:pt modelId="{668C8D2C-E087-4E16-957A-06D612898759}">
      <dgm:prSet custT="1"/>
      <dgm:spPr/>
      <dgm:t>
        <a:bodyPr/>
        <a:lstStyle/>
        <a:p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присвячені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якійсь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одній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темі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(на них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зображено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один компонент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природи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,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населення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або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dirty="0" err="1" smtClean="0">
              <a:solidFill>
                <a:schemeClr val="accent1">
                  <a:lumMod val="50000"/>
                </a:schemeClr>
              </a:solidFill>
            </a:rPr>
            <a:t>господарства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)</a:t>
          </a:r>
          <a:endParaRPr lang="ru-RU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8CC5D1B9-B7E6-48F0-89C2-F1F3143EB67C}" type="parTrans" cxnId="{A8EB482A-390C-4360-B8E5-C31FB553A4EF}">
      <dgm:prSet/>
      <dgm:spPr/>
      <dgm:t>
        <a:bodyPr/>
        <a:lstStyle/>
        <a:p>
          <a:endParaRPr lang="ru-RU"/>
        </a:p>
      </dgm:t>
    </dgm:pt>
    <dgm:pt modelId="{20163271-D4AA-438B-B012-AA98B8AF3E65}" type="sibTrans" cxnId="{A8EB482A-390C-4360-B8E5-C31FB553A4EF}">
      <dgm:prSet/>
      <dgm:spPr/>
      <dgm:t>
        <a:bodyPr/>
        <a:lstStyle/>
        <a:p>
          <a:endParaRPr lang="ru-RU"/>
        </a:p>
      </dgm:t>
    </dgm:pt>
    <dgm:pt modelId="{8A643737-3207-4748-BD2B-517AD7C503E2}" type="pres">
      <dgm:prSet presAssocID="{68F24B97-77CD-4B26-B887-F688161F3E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6D89A4-54B6-4518-9636-B5C96BC5450F}" type="pres">
      <dgm:prSet presAssocID="{BC1939B9-F10F-4305-8C03-43B79487CE85}" presName="hierRoot1" presStyleCnt="0"/>
      <dgm:spPr/>
    </dgm:pt>
    <dgm:pt modelId="{FD340793-143E-48CB-8107-DC683A06B23C}" type="pres">
      <dgm:prSet presAssocID="{BC1939B9-F10F-4305-8C03-43B79487CE85}" presName="composite" presStyleCnt="0"/>
      <dgm:spPr/>
    </dgm:pt>
    <dgm:pt modelId="{304D690A-7710-42D9-B5ED-4D3B9EAD196F}" type="pres">
      <dgm:prSet presAssocID="{BC1939B9-F10F-4305-8C03-43B79487CE85}" presName="background" presStyleLbl="node0" presStyleIdx="0" presStyleCnt="1"/>
      <dgm:spPr/>
    </dgm:pt>
    <dgm:pt modelId="{1DC90DFD-FCD9-48EA-AFB5-24DFE7622C76}" type="pres">
      <dgm:prSet presAssocID="{BC1939B9-F10F-4305-8C03-43B79487CE85}" presName="text" presStyleLbl="fgAcc0" presStyleIdx="0" presStyleCnt="1" custScaleX="356069" custScaleY="37364" custLinFactNeighborX="-1686" custLinFactNeighborY="-12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BB88D-B7A4-4923-8E65-88C9DFBD41D7}" type="pres">
      <dgm:prSet presAssocID="{BC1939B9-F10F-4305-8C03-43B79487CE85}" presName="hierChild2" presStyleCnt="0"/>
      <dgm:spPr/>
    </dgm:pt>
    <dgm:pt modelId="{823DBFA0-87B8-4547-B3E0-63903AFC3E8F}" type="pres">
      <dgm:prSet presAssocID="{7B0BFCD8-A135-458A-8417-CD8680938F1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AD4DBF7-5303-480F-934C-1B04BB19E1BA}" type="pres">
      <dgm:prSet presAssocID="{2AD223BE-BB3C-4487-9B81-7F837EDBD26E}" presName="hierRoot2" presStyleCnt="0"/>
      <dgm:spPr/>
    </dgm:pt>
    <dgm:pt modelId="{91FE84FE-C48B-41A5-A887-3DDF6B322AB2}" type="pres">
      <dgm:prSet presAssocID="{2AD223BE-BB3C-4487-9B81-7F837EDBD26E}" presName="composite2" presStyleCnt="0"/>
      <dgm:spPr/>
    </dgm:pt>
    <dgm:pt modelId="{EB7EF7B2-53D2-413B-80DC-BEE62134E987}" type="pres">
      <dgm:prSet presAssocID="{2AD223BE-BB3C-4487-9B81-7F837EDBD26E}" presName="background2" presStyleLbl="node2" presStyleIdx="0" presStyleCnt="2"/>
      <dgm:spPr/>
    </dgm:pt>
    <dgm:pt modelId="{4124D830-2DAA-4427-87BC-6B1C1C424950}" type="pres">
      <dgm:prSet presAssocID="{2AD223BE-BB3C-4487-9B81-7F837EDBD26E}" presName="text2" presStyleLbl="fgAcc2" presStyleIdx="0" presStyleCnt="2" custScaleX="126495" custScaleY="37034" custLinFactNeighborX="-2050" custLinFactNeighborY="-185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20D14E-9336-41A6-8D52-309F3936DC00}" type="pres">
      <dgm:prSet presAssocID="{2AD223BE-BB3C-4487-9B81-7F837EDBD26E}" presName="hierChild3" presStyleCnt="0"/>
      <dgm:spPr/>
    </dgm:pt>
    <dgm:pt modelId="{8459B8BB-4CD0-4330-A4FE-6D54B1339AEA}" type="pres">
      <dgm:prSet presAssocID="{28076D81-C81E-43D5-9825-6B60023BBF33}" presName="Name17" presStyleLbl="parChTrans1D3" presStyleIdx="0" presStyleCnt="2"/>
      <dgm:spPr/>
      <dgm:t>
        <a:bodyPr/>
        <a:lstStyle/>
        <a:p>
          <a:endParaRPr lang="ru-RU"/>
        </a:p>
      </dgm:t>
    </dgm:pt>
    <dgm:pt modelId="{A8041627-3279-406D-A1DD-ED202F89CE27}" type="pres">
      <dgm:prSet presAssocID="{78557789-5604-4329-9887-E3EE197F56F2}" presName="hierRoot3" presStyleCnt="0"/>
      <dgm:spPr/>
    </dgm:pt>
    <dgm:pt modelId="{7323F2B3-9FDB-40BB-B561-4B29E80A7A60}" type="pres">
      <dgm:prSet presAssocID="{78557789-5604-4329-9887-E3EE197F56F2}" presName="composite3" presStyleCnt="0"/>
      <dgm:spPr/>
    </dgm:pt>
    <dgm:pt modelId="{3C0C0DD9-7232-4916-B931-77BE07A4CC41}" type="pres">
      <dgm:prSet presAssocID="{78557789-5604-4329-9887-E3EE197F56F2}" presName="background3" presStyleLbl="node3" presStyleIdx="0" presStyleCnt="2"/>
      <dgm:spPr/>
    </dgm:pt>
    <dgm:pt modelId="{22B2712F-D26C-405B-99A6-1EAFABC6674C}" type="pres">
      <dgm:prSet presAssocID="{78557789-5604-4329-9887-E3EE197F56F2}" presName="text3" presStyleLbl="fgAcc3" presStyleIdx="0" presStyleCnt="2" custScaleX="189573" custScaleY="72173" custLinFactNeighborX="80" custLinFactNeighborY="-324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C62EC0-D822-4277-A370-7AFEA9F9DFBC}" type="pres">
      <dgm:prSet presAssocID="{78557789-5604-4329-9887-E3EE197F56F2}" presName="hierChild4" presStyleCnt="0"/>
      <dgm:spPr/>
    </dgm:pt>
    <dgm:pt modelId="{C28759C8-DAE3-4148-A3E8-4AC9B5B89394}" type="pres">
      <dgm:prSet presAssocID="{EDBDC11E-F8EB-4A5C-AE00-3B5D924D83F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AB7BF80-C671-4B4B-8892-3E165F460EC2}" type="pres">
      <dgm:prSet presAssocID="{FEFFC125-656F-4CEE-9BFE-21A025BD5F9D}" presName="hierRoot2" presStyleCnt="0"/>
      <dgm:spPr/>
    </dgm:pt>
    <dgm:pt modelId="{FDCA2106-0A44-4042-A348-6B4141100C92}" type="pres">
      <dgm:prSet presAssocID="{FEFFC125-656F-4CEE-9BFE-21A025BD5F9D}" presName="composite2" presStyleCnt="0"/>
      <dgm:spPr/>
    </dgm:pt>
    <dgm:pt modelId="{1CAF5B5F-DBBD-4791-83FD-0A0008437792}" type="pres">
      <dgm:prSet presAssocID="{FEFFC125-656F-4CEE-9BFE-21A025BD5F9D}" presName="background2" presStyleLbl="node2" presStyleIdx="1" presStyleCnt="2"/>
      <dgm:spPr/>
    </dgm:pt>
    <dgm:pt modelId="{D20CEB7E-435E-4AF3-8EC4-740DCADD7DF2}" type="pres">
      <dgm:prSet presAssocID="{FEFFC125-656F-4CEE-9BFE-21A025BD5F9D}" presName="text2" presStyleLbl="fgAcc2" presStyleIdx="1" presStyleCnt="2" custScaleX="126495" custScaleY="37034" custLinFactNeighborX="-2050" custLinFactNeighborY="-185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9F309-1E81-4F8B-9FDB-9CA272260D83}" type="pres">
      <dgm:prSet presAssocID="{FEFFC125-656F-4CEE-9BFE-21A025BD5F9D}" presName="hierChild3" presStyleCnt="0"/>
      <dgm:spPr/>
    </dgm:pt>
    <dgm:pt modelId="{F4A38E36-BDC6-41C1-98B2-3B8F3794E00E}" type="pres">
      <dgm:prSet presAssocID="{8CC5D1B9-B7E6-48F0-89C2-F1F3143EB67C}" presName="Name17" presStyleLbl="parChTrans1D3" presStyleIdx="1" presStyleCnt="2"/>
      <dgm:spPr/>
      <dgm:t>
        <a:bodyPr/>
        <a:lstStyle/>
        <a:p>
          <a:endParaRPr lang="ru-RU"/>
        </a:p>
      </dgm:t>
    </dgm:pt>
    <dgm:pt modelId="{4A7DA5A5-878F-409A-95E6-500DDD103D7D}" type="pres">
      <dgm:prSet presAssocID="{668C8D2C-E087-4E16-957A-06D612898759}" presName="hierRoot3" presStyleCnt="0"/>
      <dgm:spPr/>
    </dgm:pt>
    <dgm:pt modelId="{4DE90F84-532C-4DDF-8013-203BF401B21D}" type="pres">
      <dgm:prSet presAssocID="{668C8D2C-E087-4E16-957A-06D612898759}" presName="composite3" presStyleCnt="0"/>
      <dgm:spPr/>
    </dgm:pt>
    <dgm:pt modelId="{A4AB8262-638A-4662-889E-20993C6386B4}" type="pres">
      <dgm:prSet presAssocID="{668C8D2C-E087-4E16-957A-06D612898759}" presName="background3" presStyleLbl="node3" presStyleIdx="1" presStyleCnt="2"/>
      <dgm:spPr/>
    </dgm:pt>
    <dgm:pt modelId="{57EC05F2-0711-4776-91C9-A2A6F78CFBF2}" type="pres">
      <dgm:prSet presAssocID="{668C8D2C-E087-4E16-957A-06D612898759}" presName="text3" presStyleLbl="fgAcc3" presStyleIdx="1" presStyleCnt="2" custScaleX="189573" custScaleY="72173" custLinFactNeighborX="80" custLinFactNeighborY="-324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425235-9FC8-4B85-A9CE-69A6FFE95D5C}" type="pres">
      <dgm:prSet presAssocID="{668C8D2C-E087-4E16-957A-06D612898759}" presName="hierChild4" presStyleCnt="0"/>
      <dgm:spPr/>
    </dgm:pt>
  </dgm:ptLst>
  <dgm:cxnLst>
    <dgm:cxn modelId="{7CCD7AE0-BF3A-4597-9D0A-8B8512A2CF5C}" type="presOf" srcId="{BC1939B9-F10F-4305-8C03-43B79487CE85}" destId="{1DC90DFD-FCD9-48EA-AFB5-24DFE7622C76}" srcOrd="0" destOrd="0" presId="urn:microsoft.com/office/officeart/2005/8/layout/hierarchy1"/>
    <dgm:cxn modelId="{9A845B6F-1A18-4AF8-ACD6-23B94E4FC1CD}" type="presOf" srcId="{FEFFC125-656F-4CEE-9BFE-21A025BD5F9D}" destId="{D20CEB7E-435E-4AF3-8EC4-740DCADD7DF2}" srcOrd="0" destOrd="0" presId="urn:microsoft.com/office/officeart/2005/8/layout/hierarchy1"/>
    <dgm:cxn modelId="{E45B80B3-308B-4DAA-BFD6-C1CEE3444615}" type="presOf" srcId="{8CC5D1B9-B7E6-48F0-89C2-F1F3143EB67C}" destId="{F4A38E36-BDC6-41C1-98B2-3B8F3794E00E}" srcOrd="0" destOrd="0" presId="urn:microsoft.com/office/officeart/2005/8/layout/hierarchy1"/>
    <dgm:cxn modelId="{678489B0-530D-4928-AD1B-8824F10A1468}" type="presOf" srcId="{7B0BFCD8-A135-458A-8417-CD8680938F12}" destId="{823DBFA0-87B8-4547-B3E0-63903AFC3E8F}" srcOrd="0" destOrd="0" presId="urn:microsoft.com/office/officeart/2005/8/layout/hierarchy1"/>
    <dgm:cxn modelId="{04FEE02B-3A0D-4B93-85AE-FE821A2E3943}" srcId="{68F24B97-77CD-4B26-B887-F688161F3E29}" destId="{BC1939B9-F10F-4305-8C03-43B79487CE85}" srcOrd="0" destOrd="0" parTransId="{7953A58A-5E3E-4DE4-A161-DD2101929943}" sibTransId="{F196C91F-0517-4889-ADBC-7FD9881EB838}"/>
    <dgm:cxn modelId="{1623C7EF-9628-47E6-9D1F-EB10175C5E29}" type="presOf" srcId="{28076D81-C81E-43D5-9825-6B60023BBF33}" destId="{8459B8BB-4CD0-4330-A4FE-6D54B1339AEA}" srcOrd="0" destOrd="0" presId="urn:microsoft.com/office/officeart/2005/8/layout/hierarchy1"/>
    <dgm:cxn modelId="{A8EB482A-390C-4360-B8E5-C31FB553A4EF}" srcId="{FEFFC125-656F-4CEE-9BFE-21A025BD5F9D}" destId="{668C8D2C-E087-4E16-957A-06D612898759}" srcOrd="0" destOrd="0" parTransId="{8CC5D1B9-B7E6-48F0-89C2-F1F3143EB67C}" sibTransId="{20163271-D4AA-438B-B012-AA98B8AF3E65}"/>
    <dgm:cxn modelId="{80B7666D-3335-4093-9CCD-C4BED4E0B79F}" srcId="{2AD223BE-BB3C-4487-9B81-7F837EDBD26E}" destId="{78557789-5604-4329-9887-E3EE197F56F2}" srcOrd="0" destOrd="0" parTransId="{28076D81-C81E-43D5-9825-6B60023BBF33}" sibTransId="{54795E74-1522-4618-9473-FEFBABBF7088}"/>
    <dgm:cxn modelId="{059005AB-D0C2-4F9D-ACB2-9CA31A0D7EFE}" srcId="{BC1939B9-F10F-4305-8C03-43B79487CE85}" destId="{FEFFC125-656F-4CEE-9BFE-21A025BD5F9D}" srcOrd="1" destOrd="0" parTransId="{EDBDC11E-F8EB-4A5C-AE00-3B5D924D83FA}" sibTransId="{9D4BC02C-C8B6-4347-B5FF-97756D27D2BF}"/>
    <dgm:cxn modelId="{98E3F87C-BB66-49E6-90FE-020B5CD4C9A1}" type="presOf" srcId="{68F24B97-77CD-4B26-B887-F688161F3E29}" destId="{8A643737-3207-4748-BD2B-517AD7C503E2}" srcOrd="0" destOrd="0" presId="urn:microsoft.com/office/officeart/2005/8/layout/hierarchy1"/>
    <dgm:cxn modelId="{D6326A29-336D-4880-9B02-F97F4EACC18C}" type="presOf" srcId="{668C8D2C-E087-4E16-957A-06D612898759}" destId="{57EC05F2-0711-4776-91C9-A2A6F78CFBF2}" srcOrd="0" destOrd="0" presId="urn:microsoft.com/office/officeart/2005/8/layout/hierarchy1"/>
    <dgm:cxn modelId="{E1FDB530-946E-4C74-BA3D-0788B828B6DE}" type="presOf" srcId="{EDBDC11E-F8EB-4A5C-AE00-3B5D924D83FA}" destId="{C28759C8-DAE3-4148-A3E8-4AC9B5B89394}" srcOrd="0" destOrd="0" presId="urn:microsoft.com/office/officeart/2005/8/layout/hierarchy1"/>
    <dgm:cxn modelId="{AA2A42A0-6486-4E7C-A0F9-43E663C70F4B}" type="presOf" srcId="{78557789-5604-4329-9887-E3EE197F56F2}" destId="{22B2712F-D26C-405B-99A6-1EAFABC6674C}" srcOrd="0" destOrd="0" presId="urn:microsoft.com/office/officeart/2005/8/layout/hierarchy1"/>
    <dgm:cxn modelId="{1B8EA5D0-50C1-4F76-859C-38313D2C2E5C}" type="presOf" srcId="{2AD223BE-BB3C-4487-9B81-7F837EDBD26E}" destId="{4124D830-2DAA-4427-87BC-6B1C1C424950}" srcOrd="0" destOrd="0" presId="urn:microsoft.com/office/officeart/2005/8/layout/hierarchy1"/>
    <dgm:cxn modelId="{705E21B2-6AB1-474B-983E-6D801EA61580}" srcId="{BC1939B9-F10F-4305-8C03-43B79487CE85}" destId="{2AD223BE-BB3C-4487-9B81-7F837EDBD26E}" srcOrd="0" destOrd="0" parTransId="{7B0BFCD8-A135-458A-8417-CD8680938F12}" sibTransId="{F4957CB9-4208-4AE0-8B06-7C9DF21B4181}"/>
    <dgm:cxn modelId="{7961DE75-00E1-4E0A-BB2A-FCA1EBD390BA}" type="presParOf" srcId="{8A643737-3207-4748-BD2B-517AD7C503E2}" destId="{B76D89A4-54B6-4518-9636-B5C96BC5450F}" srcOrd="0" destOrd="0" presId="urn:microsoft.com/office/officeart/2005/8/layout/hierarchy1"/>
    <dgm:cxn modelId="{8645389E-0997-4F97-82EC-55FC7492FE86}" type="presParOf" srcId="{B76D89A4-54B6-4518-9636-B5C96BC5450F}" destId="{FD340793-143E-48CB-8107-DC683A06B23C}" srcOrd="0" destOrd="0" presId="urn:microsoft.com/office/officeart/2005/8/layout/hierarchy1"/>
    <dgm:cxn modelId="{7468D00C-5D26-45F7-A930-8A45235A8B26}" type="presParOf" srcId="{FD340793-143E-48CB-8107-DC683A06B23C}" destId="{304D690A-7710-42D9-B5ED-4D3B9EAD196F}" srcOrd="0" destOrd="0" presId="urn:microsoft.com/office/officeart/2005/8/layout/hierarchy1"/>
    <dgm:cxn modelId="{1307FF70-DC50-4172-82CF-9A8DA0496BD2}" type="presParOf" srcId="{FD340793-143E-48CB-8107-DC683A06B23C}" destId="{1DC90DFD-FCD9-48EA-AFB5-24DFE7622C76}" srcOrd="1" destOrd="0" presId="urn:microsoft.com/office/officeart/2005/8/layout/hierarchy1"/>
    <dgm:cxn modelId="{3FAEEBCE-6057-4876-AA31-110FD4DBF5B2}" type="presParOf" srcId="{B76D89A4-54B6-4518-9636-B5C96BC5450F}" destId="{E19BB88D-B7A4-4923-8E65-88C9DFBD41D7}" srcOrd="1" destOrd="0" presId="urn:microsoft.com/office/officeart/2005/8/layout/hierarchy1"/>
    <dgm:cxn modelId="{9925E1BA-B9F6-4F71-87B8-FBECCE32D713}" type="presParOf" srcId="{E19BB88D-B7A4-4923-8E65-88C9DFBD41D7}" destId="{823DBFA0-87B8-4547-B3E0-63903AFC3E8F}" srcOrd="0" destOrd="0" presId="urn:microsoft.com/office/officeart/2005/8/layout/hierarchy1"/>
    <dgm:cxn modelId="{4DE6C459-D572-41AC-ADFA-1BA311E896C6}" type="presParOf" srcId="{E19BB88D-B7A4-4923-8E65-88C9DFBD41D7}" destId="{0AD4DBF7-5303-480F-934C-1B04BB19E1BA}" srcOrd="1" destOrd="0" presId="urn:microsoft.com/office/officeart/2005/8/layout/hierarchy1"/>
    <dgm:cxn modelId="{A46A204A-8AC9-48EA-94FE-95C477A2B3BC}" type="presParOf" srcId="{0AD4DBF7-5303-480F-934C-1B04BB19E1BA}" destId="{91FE84FE-C48B-41A5-A887-3DDF6B322AB2}" srcOrd="0" destOrd="0" presId="urn:microsoft.com/office/officeart/2005/8/layout/hierarchy1"/>
    <dgm:cxn modelId="{AD8F1267-D0DA-4C74-B3ED-E3034F43C5EF}" type="presParOf" srcId="{91FE84FE-C48B-41A5-A887-3DDF6B322AB2}" destId="{EB7EF7B2-53D2-413B-80DC-BEE62134E987}" srcOrd="0" destOrd="0" presId="urn:microsoft.com/office/officeart/2005/8/layout/hierarchy1"/>
    <dgm:cxn modelId="{723AA449-5740-47A8-8338-487D8BCEC062}" type="presParOf" srcId="{91FE84FE-C48B-41A5-A887-3DDF6B322AB2}" destId="{4124D830-2DAA-4427-87BC-6B1C1C424950}" srcOrd="1" destOrd="0" presId="urn:microsoft.com/office/officeart/2005/8/layout/hierarchy1"/>
    <dgm:cxn modelId="{EDCD1E16-1327-4EB1-B259-F4CAD7FD03D9}" type="presParOf" srcId="{0AD4DBF7-5303-480F-934C-1B04BB19E1BA}" destId="{FE20D14E-9336-41A6-8D52-309F3936DC00}" srcOrd="1" destOrd="0" presId="urn:microsoft.com/office/officeart/2005/8/layout/hierarchy1"/>
    <dgm:cxn modelId="{7B76640B-6046-449B-A22A-1B3485C78752}" type="presParOf" srcId="{FE20D14E-9336-41A6-8D52-309F3936DC00}" destId="{8459B8BB-4CD0-4330-A4FE-6D54B1339AEA}" srcOrd="0" destOrd="0" presId="urn:microsoft.com/office/officeart/2005/8/layout/hierarchy1"/>
    <dgm:cxn modelId="{F6D9993E-C6E8-41E9-8A0D-5DA9E1045EE2}" type="presParOf" srcId="{FE20D14E-9336-41A6-8D52-309F3936DC00}" destId="{A8041627-3279-406D-A1DD-ED202F89CE27}" srcOrd="1" destOrd="0" presId="urn:microsoft.com/office/officeart/2005/8/layout/hierarchy1"/>
    <dgm:cxn modelId="{AAAB15FD-D7E2-4F24-B96F-64E3E7383C88}" type="presParOf" srcId="{A8041627-3279-406D-A1DD-ED202F89CE27}" destId="{7323F2B3-9FDB-40BB-B561-4B29E80A7A60}" srcOrd="0" destOrd="0" presId="urn:microsoft.com/office/officeart/2005/8/layout/hierarchy1"/>
    <dgm:cxn modelId="{AEA8C802-6B4B-4BFF-95A3-4169A4AACBED}" type="presParOf" srcId="{7323F2B3-9FDB-40BB-B561-4B29E80A7A60}" destId="{3C0C0DD9-7232-4916-B931-77BE07A4CC41}" srcOrd="0" destOrd="0" presId="urn:microsoft.com/office/officeart/2005/8/layout/hierarchy1"/>
    <dgm:cxn modelId="{95798290-88F1-4220-96F7-E78A6BA77FC2}" type="presParOf" srcId="{7323F2B3-9FDB-40BB-B561-4B29E80A7A60}" destId="{22B2712F-D26C-405B-99A6-1EAFABC6674C}" srcOrd="1" destOrd="0" presId="urn:microsoft.com/office/officeart/2005/8/layout/hierarchy1"/>
    <dgm:cxn modelId="{74207115-7E5B-4D7B-9BFF-9A6CBD627303}" type="presParOf" srcId="{A8041627-3279-406D-A1DD-ED202F89CE27}" destId="{98C62EC0-D822-4277-A370-7AFEA9F9DFBC}" srcOrd="1" destOrd="0" presId="urn:microsoft.com/office/officeart/2005/8/layout/hierarchy1"/>
    <dgm:cxn modelId="{41472F46-9BE6-4098-B801-15316FDDBCE6}" type="presParOf" srcId="{E19BB88D-B7A4-4923-8E65-88C9DFBD41D7}" destId="{C28759C8-DAE3-4148-A3E8-4AC9B5B89394}" srcOrd="2" destOrd="0" presId="urn:microsoft.com/office/officeart/2005/8/layout/hierarchy1"/>
    <dgm:cxn modelId="{485BA517-98F4-4113-9099-E847546722F4}" type="presParOf" srcId="{E19BB88D-B7A4-4923-8E65-88C9DFBD41D7}" destId="{CAB7BF80-C671-4B4B-8892-3E165F460EC2}" srcOrd="3" destOrd="0" presId="urn:microsoft.com/office/officeart/2005/8/layout/hierarchy1"/>
    <dgm:cxn modelId="{E6179476-A6EA-4C8C-8B06-0C6CEB9A59FC}" type="presParOf" srcId="{CAB7BF80-C671-4B4B-8892-3E165F460EC2}" destId="{FDCA2106-0A44-4042-A348-6B4141100C92}" srcOrd="0" destOrd="0" presId="urn:microsoft.com/office/officeart/2005/8/layout/hierarchy1"/>
    <dgm:cxn modelId="{6D92117D-0F57-4D82-94A6-73DB7252E6EF}" type="presParOf" srcId="{FDCA2106-0A44-4042-A348-6B4141100C92}" destId="{1CAF5B5F-DBBD-4791-83FD-0A0008437792}" srcOrd="0" destOrd="0" presId="urn:microsoft.com/office/officeart/2005/8/layout/hierarchy1"/>
    <dgm:cxn modelId="{DEBFD10A-DE4C-4F8F-94FE-322DD469526D}" type="presParOf" srcId="{FDCA2106-0A44-4042-A348-6B4141100C92}" destId="{D20CEB7E-435E-4AF3-8EC4-740DCADD7DF2}" srcOrd="1" destOrd="0" presId="urn:microsoft.com/office/officeart/2005/8/layout/hierarchy1"/>
    <dgm:cxn modelId="{2F3C9296-59AB-4F69-AA3F-29FA49D54264}" type="presParOf" srcId="{CAB7BF80-C671-4B4B-8892-3E165F460EC2}" destId="{FAE9F309-1E81-4F8B-9FDB-9CA272260D83}" srcOrd="1" destOrd="0" presId="urn:microsoft.com/office/officeart/2005/8/layout/hierarchy1"/>
    <dgm:cxn modelId="{DAFDE867-8E46-4E9C-8E70-13494B08BC75}" type="presParOf" srcId="{FAE9F309-1E81-4F8B-9FDB-9CA272260D83}" destId="{F4A38E36-BDC6-41C1-98B2-3B8F3794E00E}" srcOrd="0" destOrd="0" presId="urn:microsoft.com/office/officeart/2005/8/layout/hierarchy1"/>
    <dgm:cxn modelId="{20201FFF-2029-415E-96B9-4B3D286DAF3F}" type="presParOf" srcId="{FAE9F309-1E81-4F8B-9FDB-9CA272260D83}" destId="{4A7DA5A5-878F-409A-95E6-500DDD103D7D}" srcOrd="1" destOrd="0" presId="urn:microsoft.com/office/officeart/2005/8/layout/hierarchy1"/>
    <dgm:cxn modelId="{594F177A-06AC-413B-98A4-B3FE0A38045E}" type="presParOf" srcId="{4A7DA5A5-878F-409A-95E6-500DDD103D7D}" destId="{4DE90F84-532C-4DDF-8013-203BF401B21D}" srcOrd="0" destOrd="0" presId="urn:microsoft.com/office/officeart/2005/8/layout/hierarchy1"/>
    <dgm:cxn modelId="{CBD6033B-C387-442A-AEE9-408F85CCF4B4}" type="presParOf" srcId="{4DE90F84-532C-4DDF-8013-203BF401B21D}" destId="{A4AB8262-638A-4662-889E-20993C6386B4}" srcOrd="0" destOrd="0" presId="urn:microsoft.com/office/officeart/2005/8/layout/hierarchy1"/>
    <dgm:cxn modelId="{8D356B6F-1A2E-4EBA-A0E1-67BE3505F366}" type="presParOf" srcId="{4DE90F84-532C-4DDF-8013-203BF401B21D}" destId="{57EC05F2-0711-4776-91C9-A2A6F78CFBF2}" srcOrd="1" destOrd="0" presId="urn:microsoft.com/office/officeart/2005/8/layout/hierarchy1"/>
    <dgm:cxn modelId="{3ECFAB64-E72E-4176-A440-14321D1FBF34}" type="presParOf" srcId="{4A7DA5A5-878F-409A-95E6-500DDD103D7D}" destId="{3E425235-9FC8-4B85-A9CE-69A6FFE95D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F24B97-77CD-4B26-B887-F688161F3E29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1939B9-F10F-4305-8C03-43B79487CE85}">
      <dgm:prSet phldrT="[Текст]" custT="1"/>
      <dgm:spPr/>
      <dgm:t>
        <a:bodyPr/>
        <a:lstStyle/>
        <a:p>
          <a:r>
            <a:rPr lang="uk-UA" sz="4000" b="1" dirty="0" smtClean="0">
              <a:solidFill>
                <a:schemeClr val="tx2">
                  <a:lumMod val="75000"/>
                </a:schemeClr>
              </a:solidFill>
            </a:rPr>
            <a:t>Класифікація карт за призначенням</a:t>
          </a:r>
          <a:endParaRPr lang="ru-RU" sz="4000" b="1" dirty="0">
            <a:solidFill>
              <a:schemeClr val="tx2">
                <a:lumMod val="75000"/>
              </a:schemeClr>
            </a:solidFill>
          </a:endParaRPr>
        </a:p>
      </dgm:t>
    </dgm:pt>
    <dgm:pt modelId="{7953A58A-5E3E-4DE4-A161-DD2101929943}" type="parTrans" cxnId="{04FEE02B-3A0D-4B93-85AE-FE821A2E3943}">
      <dgm:prSet/>
      <dgm:spPr/>
      <dgm:t>
        <a:bodyPr/>
        <a:lstStyle/>
        <a:p>
          <a:endParaRPr lang="ru-RU"/>
        </a:p>
      </dgm:t>
    </dgm:pt>
    <dgm:pt modelId="{F196C91F-0517-4889-ADBC-7FD9881EB838}" type="sibTrans" cxnId="{04FEE02B-3A0D-4B93-85AE-FE821A2E3943}">
      <dgm:prSet/>
      <dgm:spPr/>
      <dgm:t>
        <a:bodyPr/>
        <a:lstStyle/>
        <a:p>
          <a:endParaRPr lang="ru-RU"/>
        </a:p>
      </dgm:t>
    </dgm:pt>
    <dgm:pt modelId="{2AD223BE-BB3C-4487-9B81-7F837EDBD26E}">
      <dgm:prSet phldrT="[Текст]" custT="1"/>
      <dgm:spPr/>
      <dgm:t>
        <a:bodyPr/>
        <a:lstStyle/>
        <a:p>
          <a:r>
            <a:rPr lang="uk-UA" sz="2000" dirty="0" smtClean="0">
              <a:latin typeface="+mj-lt"/>
            </a:rPr>
            <a:t>Навчальні</a:t>
          </a:r>
          <a:endParaRPr lang="ru-RU" sz="2000" dirty="0">
            <a:latin typeface="+mj-lt"/>
          </a:endParaRPr>
        </a:p>
      </dgm:t>
    </dgm:pt>
    <dgm:pt modelId="{7B0BFCD8-A135-458A-8417-CD8680938F12}" type="parTrans" cxnId="{705E21B2-6AB1-474B-983E-6D801EA61580}">
      <dgm:prSet/>
      <dgm:spPr/>
      <dgm:t>
        <a:bodyPr/>
        <a:lstStyle/>
        <a:p>
          <a:endParaRPr lang="ru-RU"/>
        </a:p>
      </dgm:t>
    </dgm:pt>
    <dgm:pt modelId="{F4957CB9-4208-4AE0-8B06-7C9DF21B4181}" type="sibTrans" cxnId="{705E21B2-6AB1-474B-983E-6D801EA61580}">
      <dgm:prSet/>
      <dgm:spPr/>
      <dgm:t>
        <a:bodyPr/>
        <a:lstStyle/>
        <a:p>
          <a:endParaRPr lang="ru-RU"/>
        </a:p>
      </dgm:t>
    </dgm:pt>
    <dgm:pt modelId="{4ED2F3F6-427A-42BC-B779-AEC72E2AEDDA}">
      <dgm:prSet phldrT="[Текст]" custT="1"/>
      <dgm:spPr/>
      <dgm:t>
        <a:bodyPr/>
        <a:lstStyle/>
        <a:p>
          <a:r>
            <a:rPr lang="uk-UA" sz="2000" dirty="0" smtClean="0">
              <a:latin typeface="+mj-lt"/>
            </a:rPr>
            <a:t>Туристичні</a:t>
          </a:r>
          <a:endParaRPr lang="ru-RU" sz="2000" dirty="0">
            <a:latin typeface="+mj-lt"/>
          </a:endParaRPr>
        </a:p>
      </dgm:t>
    </dgm:pt>
    <dgm:pt modelId="{22198DA7-5620-4D21-B2CF-8337ED232148}" type="parTrans" cxnId="{7A0DF9BB-F36A-4DA4-8656-D4965F8E5E9C}">
      <dgm:prSet/>
      <dgm:spPr/>
      <dgm:t>
        <a:bodyPr/>
        <a:lstStyle/>
        <a:p>
          <a:endParaRPr lang="ru-RU"/>
        </a:p>
      </dgm:t>
    </dgm:pt>
    <dgm:pt modelId="{B98B22AC-ECD4-4376-9EFA-34C9C73BD9A3}" type="sibTrans" cxnId="{7A0DF9BB-F36A-4DA4-8656-D4965F8E5E9C}">
      <dgm:prSet/>
      <dgm:spPr/>
      <dgm:t>
        <a:bodyPr/>
        <a:lstStyle/>
        <a:p>
          <a:endParaRPr lang="ru-RU"/>
        </a:p>
      </dgm:t>
    </dgm:pt>
    <dgm:pt modelId="{FEFFC125-656F-4CEE-9BFE-21A025BD5F9D}">
      <dgm:prSet custT="1"/>
      <dgm:spPr/>
      <dgm:t>
        <a:bodyPr/>
        <a:lstStyle/>
        <a:p>
          <a:r>
            <a:rPr lang="uk-UA" sz="2000" dirty="0" smtClean="0">
              <a:latin typeface="+mj-lt"/>
            </a:rPr>
            <a:t>Технічні</a:t>
          </a:r>
          <a:endParaRPr lang="ru-RU" sz="2000" dirty="0">
            <a:latin typeface="+mj-lt"/>
          </a:endParaRPr>
        </a:p>
      </dgm:t>
    </dgm:pt>
    <dgm:pt modelId="{EDBDC11E-F8EB-4A5C-AE00-3B5D924D83FA}" type="parTrans" cxnId="{059005AB-D0C2-4F9D-ACB2-9CA31A0D7EFE}">
      <dgm:prSet/>
      <dgm:spPr/>
      <dgm:t>
        <a:bodyPr/>
        <a:lstStyle/>
        <a:p>
          <a:endParaRPr lang="ru-RU"/>
        </a:p>
      </dgm:t>
    </dgm:pt>
    <dgm:pt modelId="{9D4BC02C-C8B6-4347-B5FF-97756D27D2BF}" type="sibTrans" cxnId="{059005AB-D0C2-4F9D-ACB2-9CA31A0D7EFE}">
      <dgm:prSet/>
      <dgm:spPr/>
      <dgm:t>
        <a:bodyPr/>
        <a:lstStyle/>
        <a:p>
          <a:endParaRPr lang="ru-RU"/>
        </a:p>
      </dgm:t>
    </dgm:pt>
    <dgm:pt modelId="{8A643737-3207-4748-BD2B-517AD7C503E2}" type="pres">
      <dgm:prSet presAssocID="{68F24B97-77CD-4B26-B887-F688161F3E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6D89A4-54B6-4518-9636-B5C96BC5450F}" type="pres">
      <dgm:prSet presAssocID="{BC1939B9-F10F-4305-8C03-43B79487CE85}" presName="hierRoot1" presStyleCnt="0"/>
      <dgm:spPr/>
    </dgm:pt>
    <dgm:pt modelId="{FD340793-143E-48CB-8107-DC683A06B23C}" type="pres">
      <dgm:prSet presAssocID="{BC1939B9-F10F-4305-8C03-43B79487CE85}" presName="composite" presStyleCnt="0"/>
      <dgm:spPr/>
    </dgm:pt>
    <dgm:pt modelId="{304D690A-7710-42D9-B5ED-4D3B9EAD196F}" type="pres">
      <dgm:prSet presAssocID="{BC1939B9-F10F-4305-8C03-43B79487CE85}" presName="background" presStyleLbl="node0" presStyleIdx="0" presStyleCnt="1"/>
      <dgm:spPr/>
    </dgm:pt>
    <dgm:pt modelId="{1DC90DFD-FCD9-48EA-AFB5-24DFE7622C76}" type="pres">
      <dgm:prSet presAssocID="{BC1939B9-F10F-4305-8C03-43B79487CE85}" presName="text" presStyleLbl="fgAcc0" presStyleIdx="0" presStyleCnt="1" custScaleX="398801" custScaleY="59131" custLinFactNeighborX="-2776" custLinFactNeighborY="-203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BB88D-B7A4-4923-8E65-88C9DFBD41D7}" type="pres">
      <dgm:prSet presAssocID="{BC1939B9-F10F-4305-8C03-43B79487CE85}" presName="hierChild2" presStyleCnt="0"/>
      <dgm:spPr/>
    </dgm:pt>
    <dgm:pt modelId="{823DBFA0-87B8-4547-B3E0-63903AFC3E8F}" type="pres">
      <dgm:prSet presAssocID="{7B0BFCD8-A135-458A-8417-CD8680938F1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0AD4DBF7-5303-480F-934C-1B04BB19E1BA}" type="pres">
      <dgm:prSet presAssocID="{2AD223BE-BB3C-4487-9B81-7F837EDBD26E}" presName="hierRoot2" presStyleCnt="0"/>
      <dgm:spPr/>
    </dgm:pt>
    <dgm:pt modelId="{91FE84FE-C48B-41A5-A887-3DDF6B322AB2}" type="pres">
      <dgm:prSet presAssocID="{2AD223BE-BB3C-4487-9B81-7F837EDBD26E}" presName="composite2" presStyleCnt="0"/>
      <dgm:spPr/>
    </dgm:pt>
    <dgm:pt modelId="{EB7EF7B2-53D2-413B-80DC-BEE62134E987}" type="pres">
      <dgm:prSet presAssocID="{2AD223BE-BB3C-4487-9B81-7F837EDBD26E}" presName="background2" presStyleLbl="node2" presStyleIdx="0" presStyleCnt="3"/>
      <dgm:spPr/>
    </dgm:pt>
    <dgm:pt modelId="{4124D830-2DAA-4427-87BC-6B1C1C424950}" type="pres">
      <dgm:prSet presAssocID="{2AD223BE-BB3C-4487-9B81-7F837EDBD26E}" presName="text2" presStyleLbl="fgAcc2" presStyleIdx="0" presStyleCnt="3" custScaleX="113633" custScaleY="3592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20D14E-9336-41A6-8D52-309F3936DC00}" type="pres">
      <dgm:prSet presAssocID="{2AD223BE-BB3C-4487-9B81-7F837EDBD26E}" presName="hierChild3" presStyleCnt="0"/>
      <dgm:spPr/>
    </dgm:pt>
    <dgm:pt modelId="{DB84F793-E147-4B66-B893-52E731BD4B9F}" type="pres">
      <dgm:prSet presAssocID="{22198DA7-5620-4D21-B2CF-8337ED232148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6234D29-14BC-4B93-9D26-CCE4394DE2B9}" type="pres">
      <dgm:prSet presAssocID="{4ED2F3F6-427A-42BC-B779-AEC72E2AEDDA}" presName="hierRoot2" presStyleCnt="0"/>
      <dgm:spPr/>
    </dgm:pt>
    <dgm:pt modelId="{02F34C2B-65DD-41D5-97CF-EBB7737AD228}" type="pres">
      <dgm:prSet presAssocID="{4ED2F3F6-427A-42BC-B779-AEC72E2AEDDA}" presName="composite2" presStyleCnt="0"/>
      <dgm:spPr/>
    </dgm:pt>
    <dgm:pt modelId="{4581FD96-2AFE-41F9-9704-C2D747D804CA}" type="pres">
      <dgm:prSet presAssocID="{4ED2F3F6-427A-42BC-B779-AEC72E2AEDDA}" presName="background2" presStyleLbl="node2" presStyleIdx="1" presStyleCnt="3"/>
      <dgm:spPr/>
    </dgm:pt>
    <dgm:pt modelId="{95EC7E0B-A828-430E-A131-CA918C798B1E}" type="pres">
      <dgm:prSet presAssocID="{4ED2F3F6-427A-42BC-B779-AEC72E2AEDDA}" presName="text2" presStyleLbl="fgAcc2" presStyleIdx="1" presStyleCnt="3" custScaleX="113633" custScaleY="3592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E7E051-D72A-4B8F-BE20-71FA8BC319E9}" type="pres">
      <dgm:prSet presAssocID="{4ED2F3F6-427A-42BC-B779-AEC72E2AEDDA}" presName="hierChild3" presStyleCnt="0"/>
      <dgm:spPr/>
    </dgm:pt>
    <dgm:pt modelId="{C28759C8-DAE3-4148-A3E8-4AC9B5B89394}" type="pres">
      <dgm:prSet presAssocID="{EDBDC11E-F8EB-4A5C-AE00-3B5D924D83F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AB7BF80-C671-4B4B-8892-3E165F460EC2}" type="pres">
      <dgm:prSet presAssocID="{FEFFC125-656F-4CEE-9BFE-21A025BD5F9D}" presName="hierRoot2" presStyleCnt="0"/>
      <dgm:spPr/>
    </dgm:pt>
    <dgm:pt modelId="{FDCA2106-0A44-4042-A348-6B4141100C92}" type="pres">
      <dgm:prSet presAssocID="{FEFFC125-656F-4CEE-9BFE-21A025BD5F9D}" presName="composite2" presStyleCnt="0"/>
      <dgm:spPr/>
    </dgm:pt>
    <dgm:pt modelId="{1CAF5B5F-DBBD-4791-83FD-0A0008437792}" type="pres">
      <dgm:prSet presAssocID="{FEFFC125-656F-4CEE-9BFE-21A025BD5F9D}" presName="background2" presStyleLbl="node2" presStyleIdx="2" presStyleCnt="3"/>
      <dgm:spPr/>
    </dgm:pt>
    <dgm:pt modelId="{D20CEB7E-435E-4AF3-8EC4-740DCADD7DF2}" type="pres">
      <dgm:prSet presAssocID="{FEFFC125-656F-4CEE-9BFE-21A025BD5F9D}" presName="text2" presStyleLbl="fgAcc2" presStyleIdx="2" presStyleCnt="3" custScaleX="113633" custScaleY="35924" custLinFactNeighborX="-2905" custLinFactNeighborY="-11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9F309-1E81-4F8B-9FDB-9CA272260D83}" type="pres">
      <dgm:prSet presAssocID="{FEFFC125-656F-4CEE-9BFE-21A025BD5F9D}" presName="hierChild3" presStyleCnt="0"/>
      <dgm:spPr/>
    </dgm:pt>
  </dgm:ptLst>
  <dgm:cxnLst>
    <dgm:cxn modelId="{98E3F87C-BB66-49E6-90FE-020B5CD4C9A1}" type="presOf" srcId="{68F24B97-77CD-4B26-B887-F688161F3E29}" destId="{8A643737-3207-4748-BD2B-517AD7C503E2}" srcOrd="0" destOrd="0" presId="urn:microsoft.com/office/officeart/2005/8/layout/hierarchy1"/>
    <dgm:cxn modelId="{059005AB-D0C2-4F9D-ACB2-9CA31A0D7EFE}" srcId="{BC1939B9-F10F-4305-8C03-43B79487CE85}" destId="{FEFFC125-656F-4CEE-9BFE-21A025BD5F9D}" srcOrd="2" destOrd="0" parTransId="{EDBDC11E-F8EB-4A5C-AE00-3B5D924D83FA}" sibTransId="{9D4BC02C-C8B6-4347-B5FF-97756D27D2BF}"/>
    <dgm:cxn modelId="{7A0DF9BB-F36A-4DA4-8656-D4965F8E5E9C}" srcId="{BC1939B9-F10F-4305-8C03-43B79487CE85}" destId="{4ED2F3F6-427A-42BC-B779-AEC72E2AEDDA}" srcOrd="1" destOrd="0" parTransId="{22198DA7-5620-4D21-B2CF-8337ED232148}" sibTransId="{B98B22AC-ECD4-4376-9EFA-34C9C73BD9A3}"/>
    <dgm:cxn modelId="{B2C16534-7F9F-46E3-8FD5-2118ADF22DDD}" type="presOf" srcId="{22198DA7-5620-4D21-B2CF-8337ED232148}" destId="{DB84F793-E147-4B66-B893-52E731BD4B9F}" srcOrd="0" destOrd="0" presId="urn:microsoft.com/office/officeart/2005/8/layout/hierarchy1"/>
    <dgm:cxn modelId="{1B8EA5D0-50C1-4F76-859C-38313D2C2E5C}" type="presOf" srcId="{2AD223BE-BB3C-4487-9B81-7F837EDBD26E}" destId="{4124D830-2DAA-4427-87BC-6B1C1C424950}" srcOrd="0" destOrd="0" presId="urn:microsoft.com/office/officeart/2005/8/layout/hierarchy1"/>
    <dgm:cxn modelId="{E1FDB530-946E-4C74-BA3D-0788B828B6DE}" type="presOf" srcId="{EDBDC11E-F8EB-4A5C-AE00-3B5D924D83FA}" destId="{C28759C8-DAE3-4148-A3E8-4AC9B5B89394}" srcOrd="0" destOrd="0" presId="urn:microsoft.com/office/officeart/2005/8/layout/hierarchy1"/>
    <dgm:cxn modelId="{04FEE02B-3A0D-4B93-85AE-FE821A2E3943}" srcId="{68F24B97-77CD-4B26-B887-F688161F3E29}" destId="{BC1939B9-F10F-4305-8C03-43B79487CE85}" srcOrd="0" destOrd="0" parTransId="{7953A58A-5E3E-4DE4-A161-DD2101929943}" sibTransId="{F196C91F-0517-4889-ADBC-7FD9881EB838}"/>
    <dgm:cxn modelId="{705E21B2-6AB1-474B-983E-6D801EA61580}" srcId="{BC1939B9-F10F-4305-8C03-43B79487CE85}" destId="{2AD223BE-BB3C-4487-9B81-7F837EDBD26E}" srcOrd="0" destOrd="0" parTransId="{7B0BFCD8-A135-458A-8417-CD8680938F12}" sibTransId="{F4957CB9-4208-4AE0-8B06-7C9DF21B4181}"/>
    <dgm:cxn modelId="{7CCD7AE0-BF3A-4597-9D0A-8B8512A2CF5C}" type="presOf" srcId="{BC1939B9-F10F-4305-8C03-43B79487CE85}" destId="{1DC90DFD-FCD9-48EA-AFB5-24DFE7622C76}" srcOrd="0" destOrd="0" presId="urn:microsoft.com/office/officeart/2005/8/layout/hierarchy1"/>
    <dgm:cxn modelId="{78710320-C8E5-4046-9216-9DBE0486E4C0}" type="presOf" srcId="{4ED2F3F6-427A-42BC-B779-AEC72E2AEDDA}" destId="{95EC7E0B-A828-430E-A131-CA918C798B1E}" srcOrd="0" destOrd="0" presId="urn:microsoft.com/office/officeart/2005/8/layout/hierarchy1"/>
    <dgm:cxn modelId="{678489B0-530D-4928-AD1B-8824F10A1468}" type="presOf" srcId="{7B0BFCD8-A135-458A-8417-CD8680938F12}" destId="{823DBFA0-87B8-4547-B3E0-63903AFC3E8F}" srcOrd="0" destOrd="0" presId="urn:microsoft.com/office/officeart/2005/8/layout/hierarchy1"/>
    <dgm:cxn modelId="{9A845B6F-1A18-4AF8-ACD6-23B94E4FC1CD}" type="presOf" srcId="{FEFFC125-656F-4CEE-9BFE-21A025BD5F9D}" destId="{D20CEB7E-435E-4AF3-8EC4-740DCADD7DF2}" srcOrd="0" destOrd="0" presId="urn:microsoft.com/office/officeart/2005/8/layout/hierarchy1"/>
    <dgm:cxn modelId="{7961DE75-00E1-4E0A-BB2A-FCA1EBD390BA}" type="presParOf" srcId="{8A643737-3207-4748-BD2B-517AD7C503E2}" destId="{B76D89A4-54B6-4518-9636-B5C96BC5450F}" srcOrd="0" destOrd="0" presId="urn:microsoft.com/office/officeart/2005/8/layout/hierarchy1"/>
    <dgm:cxn modelId="{8645389E-0997-4F97-82EC-55FC7492FE86}" type="presParOf" srcId="{B76D89A4-54B6-4518-9636-B5C96BC5450F}" destId="{FD340793-143E-48CB-8107-DC683A06B23C}" srcOrd="0" destOrd="0" presId="urn:microsoft.com/office/officeart/2005/8/layout/hierarchy1"/>
    <dgm:cxn modelId="{7468D00C-5D26-45F7-A930-8A45235A8B26}" type="presParOf" srcId="{FD340793-143E-48CB-8107-DC683A06B23C}" destId="{304D690A-7710-42D9-B5ED-4D3B9EAD196F}" srcOrd="0" destOrd="0" presId="urn:microsoft.com/office/officeart/2005/8/layout/hierarchy1"/>
    <dgm:cxn modelId="{1307FF70-DC50-4172-82CF-9A8DA0496BD2}" type="presParOf" srcId="{FD340793-143E-48CB-8107-DC683A06B23C}" destId="{1DC90DFD-FCD9-48EA-AFB5-24DFE7622C76}" srcOrd="1" destOrd="0" presId="urn:microsoft.com/office/officeart/2005/8/layout/hierarchy1"/>
    <dgm:cxn modelId="{3FAEEBCE-6057-4876-AA31-110FD4DBF5B2}" type="presParOf" srcId="{B76D89A4-54B6-4518-9636-B5C96BC5450F}" destId="{E19BB88D-B7A4-4923-8E65-88C9DFBD41D7}" srcOrd="1" destOrd="0" presId="urn:microsoft.com/office/officeart/2005/8/layout/hierarchy1"/>
    <dgm:cxn modelId="{9925E1BA-B9F6-4F71-87B8-FBECCE32D713}" type="presParOf" srcId="{E19BB88D-B7A4-4923-8E65-88C9DFBD41D7}" destId="{823DBFA0-87B8-4547-B3E0-63903AFC3E8F}" srcOrd="0" destOrd="0" presId="urn:microsoft.com/office/officeart/2005/8/layout/hierarchy1"/>
    <dgm:cxn modelId="{4DE6C459-D572-41AC-ADFA-1BA311E896C6}" type="presParOf" srcId="{E19BB88D-B7A4-4923-8E65-88C9DFBD41D7}" destId="{0AD4DBF7-5303-480F-934C-1B04BB19E1BA}" srcOrd="1" destOrd="0" presId="urn:microsoft.com/office/officeart/2005/8/layout/hierarchy1"/>
    <dgm:cxn modelId="{A46A204A-8AC9-48EA-94FE-95C477A2B3BC}" type="presParOf" srcId="{0AD4DBF7-5303-480F-934C-1B04BB19E1BA}" destId="{91FE84FE-C48B-41A5-A887-3DDF6B322AB2}" srcOrd="0" destOrd="0" presId="urn:microsoft.com/office/officeart/2005/8/layout/hierarchy1"/>
    <dgm:cxn modelId="{AD8F1267-D0DA-4C74-B3ED-E3034F43C5EF}" type="presParOf" srcId="{91FE84FE-C48B-41A5-A887-3DDF6B322AB2}" destId="{EB7EF7B2-53D2-413B-80DC-BEE62134E987}" srcOrd="0" destOrd="0" presId="urn:microsoft.com/office/officeart/2005/8/layout/hierarchy1"/>
    <dgm:cxn modelId="{723AA449-5740-47A8-8338-487D8BCEC062}" type="presParOf" srcId="{91FE84FE-C48B-41A5-A887-3DDF6B322AB2}" destId="{4124D830-2DAA-4427-87BC-6B1C1C424950}" srcOrd="1" destOrd="0" presId="urn:microsoft.com/office/officeart/2005/8/layout/hierarchy1"/>
    <dgm:cxn modelId="{EDCD1E16-1327-4EB1-B259-F4CAD7FD03D9}" type="presParOf" srcId="{0AD4DBF7-5303-480F-934C-1B04BB19E1BA}" destId="{FE20D14E-9336-41A6-8D52-309F3936DC00}" srcOrd="1" destOrd="0" presId="urn:microsoft.com/office/officeart/2005/8/layout/hierarchy1"/>
    <dgm:cxn modelId="{ACF66BBE-E541-4210-97DD-C8C98F474E0E}" type="presParOf" srcId="{E19BB88D-B7A4-4923-8E65-88C9DFBD41D7}" destId="{DB84F793-E147-4B66-B893-52E731BD4B9F}" srcOrd="2" destOrd="0" presId="urn:microsoft.com/office/officeart/2005/8/layout/hierarchy1"/>
    <dgm:cxn modelId="{E805A291-A638-49C8-BF96-177F549441CB}" type="presParOf" srcId="{E19BB88D-B7A4-4923-8E65-88C9DFBD41D7}" destId="{E6234D29-14BC-4B93-9D26-CCE4394DE2B9}" srcOrd="3" destOrd="0" presId="urn:microsoft.com/office/officeart/2005/8/layout/hierarchy1"/>
    <dgm:cxn modelId="{67695DE7-6C47-4506-BA6A-028097E0FDA6}" type="presParOf" srcId="{E6234D29-14BC-4B93-9D26-CCE4394DE2B9}" destId="{02F34C2B-65DD-41D5-97CF-EBB7737AD228}" srcOrd="0" destOrd="0" presId="urn:microsoft.com/office/officeart/2005/8/layout/hierarchy1"/>
    <dgm:cxn modelId="{663EFF5D-1033-4EAC-8162-9639AF376460}" type="presParOf" srcId="{02F34C2B-65DD-41D5-97CF-EBB7737AD228}" destId="{4581FD96-2AFE-41F9-9704-C2D747D804CA}" srcOrd="0" destOrd="0" presId="urn:microsoft.com/office/officeart/2005/8/layout/hierarchy1"/>
    <dgm:cxn modelId="{6D69778A-E194-480B-9694-4AF6A6684B15}" type="presParOf" srcId="{02F34C2B-65DD-41D5-97CF-EBB7737AD228}" destId="{95EC7E0B-A828-430E-A131-CA918C798B1E}" srcOrd="1" destOrd="0" presId="urn:microsoft.com/office/officeart/2005/8/layout/hierarchy1"/>
    <dgm:cxn modelId="{9120F718-543B-40B4-83AD-9BF2DE6C4617}" type="presParOf" srcId="{E6234D29-14BC-4B93-9D26-CCE4394DE2B9}" destId="{E3E7E051-D72A-4B8F-BE20-71FA8BC319E9}" srcOrd="1" destOrd="0" presId="urn:microsoft.com/office/officeart/2005/8/layout/hierarchy1"/>
    <dgm:cxn modelId="{41472F46-9BE6-4098-B801-15316FDDBCE6}" type="presParOf" srcId="{E19BB88D-B7A4-4923-8E65-88C9DFBD41D7}" destId="{C28759C8-DAE3-4148-A3E8-4AC9B5B89394}" srcOrd="4" destOrd="0" presId="urn:microsoft.com/office/officeart/2005/8/layout/hierarchy1"/>
    <dgm:cxn modelId="{485BA517-98F4-4113-9099-E847546722F4}" type="presParOf" srcId="{E19BB88D-B7A4-4923-8E65-88C9DFBD41D7}" destId="{CAB7BF80-C671-4B4B-8892-3E165F460EC2}" srcOrd="5" destOrd="0" presId="urn:microsoft.com/office/officeart/2005/8/layout/hierarchy1"/>
    <dgm:cxn modelId="{E6179476-A6EA-4C8C-8B06-0C6CEB9A59FC}" type="presParOf" srcId="{CAB7BF80-C671-4B4B-8892-3E165F460EC2}" destId="{FDCA2106-0A44-4042-A348-6B4141100C92}" srcOrd="0" destOrd="0" presId="urn:microsoft.com/office/officeart/2005/8/layout/hierarchy1"/>
    <dgm:cxn modelId="{6D92117D-0F57-4D82-94A6-73DB7252E6EF}" type="presParOf" srcId="{FDCA2106-0A44-4042-A348-6B4141100C92}" destId="{1CAF5B5F-DBBD-4791-83FD-0A0008437792}" srcOrd="0" destOrd="0" presId="urn:microsoft.com/office/officeart/2005/8/layout/hierarchy1"/>
    <dgm:cxn modelId="{DEBFD10A-DE4C-4F8F-94FE-322DD469526D}" type="presParOf" srcId="{FDCA2106-0A44-4042-A348-6B4141100C92}" destId="{D20CEB7E-435E-4AF3-8EC4-740DCADD7DF2}" srcOrd="1" destOrd="0" presId="urn:microsoft.com/office/officeart/2005/8/layout/hierarchy1"/>
    <dgm:cxn modelId="{2F3C9296-59AB-4F69-AA3F-29FA49D54264}" type="presParOf" srcId="{CAB7BF80-C671-4B4B-8892-3E165F460EC2}" destId="{FAE9F309-1E81-4F8B-9FDB-9CA272260D8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E9990-4353-4044-8302-2F5F0B20B140}">
      <dsp:nvSpPr>
        <dsp:cNvPr id="0" name=""/>
        <dsp:cNvSpPr/>
      </dsp:nvSpPr>
      <dsp:spPr>
        <a:xfrm>
          <a:off x="5563486" y="2075611"/>
          <a:ext cx="4851908" cy="1108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448"/>
              </a:lnTo>
              <a:lnTo>
                <a:pt x="4851908" y="933448"/>
              </a:lnTo>
              <a:lnTo>
                <a:pt x="4851908" y="1108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A7A3A-89F5-48EB-A154-143E1DCCA710}">
      <dsp:nvSpPr>
        <dsp:cNvPr id="0" name=""/>
        <dsp:cNvSpPr/>
      </dsp:nvSpPr>
      <dsp:spPr>
        <a:xfrm>
          <a:off x="5563486" y="2075611"/>
          <a:ext cx="2425000" cy="1108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448"/>
              </a:lnTo>
              <a:lnTo>
                <a:pt x="2425000" y="933448"/>
              </a:lnTo>
              <a:lnTo>
                <a:pt x="2425000" y="1108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27BF1-CBD0-4201-8967-3BE7C83FF11A}">
      <dsp:nvSpPr>
        <dsp:cNvPr id="0" name=""/>
        <dsp:cNvSpPr/>
      </dsp:nvSpPr>
      <dsp:spPr>
        <a:xfrm>
          <a:off x="5515859" y="2075611"/>
          <a:ext cx="91440" cy="1108427"/>
        </a:xfrm>
        <a:custGeom>
          <a:avLst/>
          <a:gdLst/>
          <a:ahLst/>
          <a:cxnLst/>
          <a:rect l="0" t="0" r="0" b="0"/>
          <a:pathLst>
            <a:path>
              <a:moveTo>
                <a:pt x="47627" y="0"/>
              </a:moveTo>
              <a:lnTo>
                <a:pt x="47627" y="933448"/>
              </a:lnTo>
              <a:lnTo>
                <a:pt x="45720" y="933448"/>
              </a:lnTo>
              <a:lnTo>
                <a:pt x="45720" y="1108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14771-788B-41F1-B771-F051BE6FC174}">
      <dsp:nvSpPr>
        <dsp:cNvPr id="0" name=""/>
        <dsp:cNvSpPr/>
      </dsp:nvSpPr>
      <dsp:spPr>
        <a:xfrm>
          <a:off x="3253006" y="2075611"/>
          <a:ext cx="2310480" cy="1108427"/>
        </a:xfrm>
        <a:custGeom>
          <a:avLst/>
          <a:gdLst/>
          <a:ahLst/>
          <a:cxnLst/>
          <a:rect l="0" t="0" r="0" b="0"/>
          <a:pathLst>
            <a:path>
              <a:moveTo>
                <a:pt x="2310480" y="0"/>
              </a:moveTo>
              <a:lnTo>
                <a:pt x="2310480" y="933448"/>
              </a:lnTo>
              <a:lnTo>
                <a:pt x="0" y="933448"/>
              </a:lnTo>
              <a:lnTo>
                <a:pt x="0" y="1108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D8FA2-3E8B-4693-AA98-6EAD2ACFDBEF}">
      <dsp:nvSpPr>
        <dsp:cNvPr id="0" name=""/>
        <dsp:cNvSpPr/>
      </dsp:nvSpPr>
      <dsp:spPr>
        <a:xfrm>
          <a:off x="944433" y="2075611"/>
          <a:ext cx="4619053" cy="1108427"/>
        </a:xfrm>
        <a:custGeom>
          <a:avLst/>
          <a:gdLst/>
          <a:ahLst/>
          <a:cxnLst/>
          <a:rect l="0" t="0" r="0" b="0"/>
          <a:pathLst>
            <a:path>
              <a:moveTo>
                <a:pt x="4619053" y="0"/>
              </a:moveTo>
              <a:lnTo>
                <a:pt x="4619053" y="933448"/>
              </a:lnTo>
              <a:lnTo>
                <a:pt x="0" y="933448"/>
              </a:lnTo>
              <a:lnTo>
                <a:pt x="0" y="1108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04213-D6D3-4FE6-8BE7-A0DBFA57EB07}">
      <dsp:nvSpPr>
        <dsp:cNvPr id="0" name=""/>
        <dsp:cNvSpPr/>
      </dsp:nvSpPr>
      <dsp:spPr>
        <a:xfrm>
          <a:off x="3229314" y="497429"/>
          <a:ext cx="4668343" cy="1578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FFB143-9AF3-48FC-A22B-97655FA79DF9}">
      <dsp:nvSpPr>
        <dsp:cNvPr id="0" name=""/>
        <dsp:cNvSpPr/>
      </dsp:nvSpPr>
      <dsp:spPr>
        <a:xfrm>
          <a:off x="3439185" y="696806"/>
          <a:ext cx="4668343" cy="1578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Джерела географічних знань</a:t>
          </a:r>
          <a:endParaRPr lang="ru-RU" sz="36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5408" y="743029"/>
        <a:ext cx="4575897" cy="1485735"/>
      </dsp:txXfrm>
    </dsp:sp>
    <dsp:sp modelId="{9AEBC462-3CE1-464D-8942-99A963626C45}">
      <dsp:nvSpPr>
        <dsp:cNvPr id="0" name=""/>
        <dsp:cNvSpPr/>
      </dsp:nvSpPr>
      <dsp:spPr>
        <a:xfrm>
          <a:off x="16" y="3184039"/>
          <a:ext cx="1888832" cy="1751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902D2-0D49-4CF0-B723-AE14247F60DF}">
      <dsp:nvSpPr>
        <dsp:cNvPr id="0" name=""/>
        <dsp:cNvSpPr/>
      </dsp:nvSpPr>
      <dsp:spPr>
        <a:xfrm>
          <a:off x="209887" y="3383415"/>
          <a:ext cx="1888832" cy="1751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none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Книжки</a:t>
          </a:r>
          <a:endParaRPr lang="ru-RU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1197" y="3434725"/>
        <a:ext cx="1786212" cy="1649236"/>
      </dsp:txXfrm>
    </dsp:sp>
    <dsp:sp modelId="{78608089-EA4D-4423-B267-158D0D2C82D9}">
      <dsp:nvSpPr>
        <dsp:cNvPr id="0" name=""/>
        <dsp:cNvSpPr/>
      </dsp:nvSpPr>
      <dsp:spPr>
        <a:xfrm>
          <a:off x="2308589" y="3184039"/>
          <a:ext cx="1888832" cy="1751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09DDA7-C026-43B6-8DB6-6B0DA95E2A7D}">
      <dsp:nvSpPr>
        <dsp:cNvPr id="0" name=""/>
        <dsp:cNvSpPr/>
      </dsp:nvSpPr>
      <dsp:spPr>
        <a:xfrm>
          <a:off x="2518460" y="3383415"/>
          <a:ext cx="1888832" cy="1751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none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Геогра-фічні</a:t>
          </a:r>
          <a:r>
            <a:rPr lang="uk-UA" sz="28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карти</a:t>
          </a:r>
          <a:endParaRPr lang="ru-RU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69770" y="3434725"/>
        <a:ext cx="1786212" cy="1649236"/>
      </dsp:txXfrm>
    </dsp:sp>
    <dsp:sp modelId="{A3F711BA-7180-4A2F-9FE4-067CB2E9767A}">
      <dsp:nvSpPr>
        <dsp:cNvPr id="0" name=""/>
        <dsp:cNvSpPr/>
      </dsp:nvSpPr>
      <dsp:spPr>
        <a:xfrm>
          <a:off x="4617162" y="3184039"/>
          <a:ext cx="1888832" cy="1751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B79099-731E-4A96-B75D-B7FE3D385C39}">
      <dsp:nvSpPr>
        <dsp:cNvPr id="0" name=""/>
        <dsp:cNvSpPr/>
      </dsp:nvSpPr>
      <dsp:spPr>
        <a:xfrm>
          <a:off x="4827033" y="3383415"/>
          <a:ext cx="1888832" cy="1751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ЗМІ</a:t>
          </a:r>
          <a:endParaRPr lang="ru-RU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8343" y="3434725"/>
        <a:ext cx="1786212" cy="1649236"/>
      </dsp:txXfrm>
    </dsp:sp>
    <dsp:sp modelId="{4E6DFD3A-41C2-4A10-8993-C1130916F4AE}">
      <dsp:nvSpPr>
        <dsp:cNvPr id="0" name=""/>
        <dsp:cNvSpPr/>
      </dsp:nvSpPr>
      <dsp:spPr>
        <a:xfrm>
          <a:off x="6925735" y="3184039"/>
          <a:ext cx="2125503" cy="1751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3E7B4B-081D-4D7D-9BA5-97A2E17D5FB8}">
      <dsp:nvSpPr>
        <dsp:cNvPr id="0" name=""/>
        <dsp:cNvSpPr/>
      </dsp:nvSpPr>
      <dsp:spPr>
        <a:xfrm>
          <a:off x="7135606" y="3383415"/>
          <a:ext cx="2125503" cy="1751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Власні </a:t>
          </a:r>
          <a:r>
            <a:rPr lang="uk-UA" sz="2800" b="1" u="none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спостере-ження</a:t>
          </a:r>
          <a:endParaRPr lang="ru-RU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86916" y="3434725"/>
        <a:ext cx="2022883" cy="1649236"/>
      </dsp:txXfrm>
    </dsp:sp>
    <dsp:sp modelId="{8A1DD382-4B83-49C6-83AE-6E81A196EF7A}">
      <dsp:nvSpPr>
        <dsp:cNvPr id="0" name=""/>
        <dsp:cNvSpPr/>
      </dsp:nvSpPr>
      <dsp:spPr>
        <a:xfrm>
          <a:off x="9470979" y="3184039"/>
          <a:ext cx="1888832" cy="1751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42287-E100-4ADA-BE10-BAC26BCA1AA6}">
      <dsp:nvSpPr>
        <dsp:cNvPr id="0" name=""/>
        <dsp:cNvSpPr/>
      </dsp:nvSpPr>
      <dsp:spPr>
        <a:xfrm>
          <a:off x="9680849" y="3383415"/>
          <a:ext cx="1888832" cy="1751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u="none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Новітні джерела знань</a:t>
          </a:r>
          <a:endParaRPr lang="ru-RU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732159" y="3434725"/>
        <a:ext cx="1786212" cy="16492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FD495D-C423-44FD-87DF-7B0074C385ED}">
      <dsp:nvSpPr>
        <dsp:cNvPr id="0" name=""/>
        <dsp:cNvSpPr/>
      </dsp:nvSpPr>
      <dsp:spPr>
        <a:xfrm>
          <a:off x="8724612" y="4215447"/>
          <a:ext cx="91440" cy="409755"/>
        </a:xfrm>
        <a:custGeom>
          <a:avLst/>
          <a:gdLst/>
          <a:ahLst/>
          <a:cxnLst/>
          <a:rect l="0" t="0" r="0" b="0"/>
          <a:pathLst>
            <a:path>
              <a:moveTo>
                <a:pt x="59861" y="0"/>
              </a:moveTo>
              <a:lnTo>
                <a:pt x="59861" y="248460"/>
              </a:lnTo>
              <a:lnTo>
                <a:pt x="45720" y="248460"/>
              </a:lnTo>
              <a:lnTo>
                <a:pt x="45720" y="409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07ADA9-72F5-4D42-BB34-EAEE0608B774}">
      <dsp:nvSpPr>
        <dsp:cNvPr id="0" name=""/>
        <dsp:cNvSpPr/>
      </dsp:nvSpPr>
      <dsp:spPr>
        <a:xfrm>
          <a:off x="8738754" y="2728795"/>
          <a:ext cx="91440" cy="381042"/>
        </a:xfrm>
        <a:custGeom>
          <a:avLst/>
          <a:gdLst/>
          <a:ahLst/>
          <a:cxnLst/>
          <a:rect l="0" t="0" r="0" b="0"/>
          <a:pathLst>
            <a:path>
              <a:moveTo>
                <a:pt x="64062" y="0"/>
              </a:moveTo>
              <a:lnTo>
                <a:pt x="64062" y="219747"/>
              </a:lnTo>
              <a:lnTo>
                <a:pt x="45720" y="219747"/>
              </a:lnTo>
              <a:lnTo>
                <a:pt x="45720" y="381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DF4E1-93DC-48F4-BBE4-B730519407A6}">
      <dsp:nvSpPr>
        <dsp:cNvPr id="0" name=""/>
        <dsp:cNvSpPr/>
      </dsp:nvSpPr>
      <dsp:spPr>
        <a:xfrm>
          <a:off x="5735625" y="1609238"/>
          <a:ext cx="3067191" cy="528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871"/>
              </a:lnTo>
              <a:lnTo>
                <a:pt x="3067191" y="366871"/>
              </a:lnTo>
              <a:lnTo>
                <a:pt x="3067191" y="5281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0ADA1B-5FFE-4888-BBE3-B8BEB1D09940}">
      <dsp:nvSpPr>
        <dsp:cNvPr id="0" name=""/>
        <dsp:cNvSpPr/>
      </dsp:nvSpPr>
      <dsp:spPr>
        <a:xfrm>
          <a:off x="2773167" y="4215447"/>
          <a:ext cx="91440" cy="409755"/>
        </a:xfrm>
        <a:custGeom>
          <a:avLst/>
          <a:gdLst/>
          <a:ahLst/>
          <a:cxnLst/>
          <a:rect l="0" t="0" r="0" b="0"/>
          <a:pathLst>
            <a:path>
              <a:moveTo>
                <a:pt x="70217" y="0"/>
              </a:moveTo>
              <a:lnTo>
                <a:pt x="70217" y="248460"/>
              </a:lnTo>
              <a:lnTo>
                <a:pt x="45720" y="248460"/>
              </a:lnTo>
              <a:lnTo>
                <a:pt x="45720" y="409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982A0-01D3-43D0-9FFA-AC14FB4CE10B}">
      <dsp:nvSpPr>
        <dsp:cNvPr id="0" name=""/>
        <dsp:cNvSpPr/>
      </dsp:nvSpPr>
      <dsp:spPr>
        <a:xfrm>
          <a:off x="2797664" y="2728795"/>
          <a:ext cx="91440" cy="381042"/>
        </a:xfrm>
        <a:custGeom>
          <a:avLst/>
          <a:gdLst/>
          <a:ahLst/>
          <a:cxnLst/>
          <a:rect l="0" t="0" r="0" b="0"/>
          <a:pathLst>
            <a:path>
              <a:moveTo>
                <a:pt x="101818" y="0"/>
              </a:moveTo>
              <a:lnTo>
                <a:pt x="101818" y="219747"/>
              </a:lnTo>
              <a:lnTo>
                <a:pt x="45720" y="219747"/>
              </a:lnTo>
              <a:lnTo>
                <a:pt x="45720" y="381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AF63EF-13E5-4E6D-A455-940109F0743E}">
      <dsp:nvSpPr>
        <dsp:cNvPr id="0" name=""/>
        <dsp:cNvSpPr/>
      </dsp:nvSpPr>
      <dsp:spPr>
        <a:xfrm>
          <a:off x="2899483" y="1609238"/>
          <a:ext cx="2836141" cy="528166"/>
        </a:xfrm>
        <a:custGeom>
          <a:avLst/>
          <a:gdLst/>
          <a:ahLst/>
          <a:cxnLst/>
          <a:rect l="0" t="0" r="0" b="0"/>
          <a:pathLst>
            <a:path>
              <a:moveTo>
                <a:pt x="2836141" y="0"/>
              </a:moveTo>
              <a:lnTo>
                <a:pt x="2836141" y="366871"/>
              </a:lnTo>
              <a:lnTo>
                <a:pt x="0" y="366871"/>
              </a:lnTo>
              <a:lnTo>
                <a:pt x="0" y="5281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E7DC9-3E1D-4925-99A9-DA967D8C527E}">
      <dsp:nvSpPr>
        <dsp:cNvPr id="0" name=""/>
        <dsp:cNvSpPr/>
      </dsp:nvSpPr>
      <dsp:spPr>
        <a:xfrm>
          <a:off x="-23414" y="503629"/>
          <a:ext cx="11518078" cy="1105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E79A24-511A-43D0-A009-B94F39943E6C}">
      <dsp:nvSpPr>
        <dsp:cNvPr id="0" name=""/>
        <dsp:cNvSpPr/>
      </dsp:nvSpPr>
      <dsp:spPr>
        <a:xfrm>
          <a:off x="170043" y="687414"/>
          <a:ext cx="11518078" cy="1105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cap="none" spc="0" dirty="0" err="1" smtClean="0">
              <a:ln/>
              <a:solidFill>
                <a:srgbClr val="0070C0"/>
              </a:solidFill>
              <a:effectLst/>
            </a:rPr>
            <a:t>Джерела</a:t>
          </a:r>
          <a:r>
            <a:rPr lang="ru-RU" sz="4000" b="1" kern="1200" cap="none" spc="0" dirty="0" smtClean="0">
              <a:ln/>
              <a:solidFill>
                <a:srgbClr val="0070C0"/>
              </a:solidFill>
              <a:effectLst/>
            </a:rPr>
            <a:t> </a:t>
          </a:r>
          <a:r>
            <a:rPr lang="ru-RU" sz="4000" b="1" kern="1200" cap="none" spc="0" dirty="0" err="1" smtClean="0">
              <a:ln/>
              <a:solidFill>
                <a:srgbClr val="0070C0"/>
              </a:solidFill>
              <a:effectLst/>
            </a:rPr>
            <a:t>географічної</a:t>
          </a:r>
          <a:r>
            <a:rPr lang="ru-RU" sz="4000" b="1" kern="1200" cap="none" spc="0" dirty="0" smtClean="0">
              <a:ln/>
              <a:solidFill>
                <a:srgbClr val="0070C0"/>
              </a:solidFill>
              <a:effectLst/>
            </a:rPr>
            <a:t> </a:t>
          </a:r>
          <a:r>
            <a:rPr lang="ru-RU" sz="4000" b="1" kern="1200" cap="none" spc="0" dirty="0" err="1" smtClean="0">
              <a:ln/>
              <a:solidFill>
                <a:srgbClr val="0070C0"/>
              </a:solidFill>
              <a:effectLst/>
            </a:rPr>
            <a:t>інформації</a:t>
          </a:r>
          <a:r>
            <a:rPr lang="ru-RU" sz="4000" b="1" kern="1200" cap="none" spc="0" dirty="0" smtClean="0">
              <a:ln/>
              <a:solidFill>
                <a:srgbClr val="0070C0"/>
              </a:solidFill>
              <a:effectLst/>
            </a:rPr>
            <a:t> про материки та </a:t>
          </a:r>
          <a:r>
            <a:rPr lang="ru-RU" sz="4000" b="1" kern="1200" cap="none" spc="0" dirty="0" err="1" smtClean="0">
              <a:ln/>
              <a:solidFill>
                <a:srgbClr val="0070C0"/>
              </a:solidFill>
              <a:effectLst/>
            </a:rPr>
            <a:t>океани</a:t>
          </a:r>
          <a:endParaRPr lang="ru-RU" sz="4000" b="1" kern="1200" cap="none" spc="0" dirty="0">
            <a:ln/>
            <a:solidFill>
              <a:srgbClr val="0070C0"/>
            </a:solidFill>
            <a:effectLst/>
          </a:endParaRPr>
        </a:p>
      </dsp:txBody>
      <dsp:txXfrm>
        <a:off x="202425" y="719796"/>
        <a:ext cx="11453314" cy="1040845"/>
      </dsp:txXfrm>
    </dsp:sp>
    <dsp:sp modelId="{A5B79FBD-3108-4426-8CD3-9A23875A00DE}">
      <dsp:nvSpPr>
        <dsp:cNvPr id="0" name=""/>
        <dsp:cNvSpPr/>
      </dsp:nvSpPr>
      <dsp:spPr>
        <a:xfrm>
          <a:off x="77960" y="2137405"/>
          <a:ext cx="5643046" cy="591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1EB3F3-FEBC-446E-B604-C038253BA9E4}">
      <dsp:nvSpPr>
        <dsp:cNvPr id="0" name=""/>
        <dsp:cNvSpPr/>
      </dsp:nvSpPr>
      <dsp:spPr>
        <a:xfrm>
          <a:off x="271417" y="2321189"/>
          <a:ext cx="5643046" cy="591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/>
              <a:latin typeface="+mj-lt"/>
            </a:rPr>
            <a:t>Первинні</a:t>
          </a:r>
          <a:endParaRPr lang="ru-RU" sz="2400" kern="1200" dirty="0">
            <a:effectLst/>
            <a:latin typeface="+mj-lt"/>
          </a:endParaRPr>
        </a:p>
      </dsp:txBody>
      <dsp:txXfrm>
        <a:off x="288738" y="2338510"/>
        <a:ext cx="5608404" cy="556748"/>
      </dsp:txXfrm>
    </dsp:sp>
    <dsp:sp modelId="{9695A236-0996-4769-ABCC-FE9A253FD80D}">
      <dsp:nvSpPr>
        <dsp:cNvPr id="0" name=""/>
        <dsp:cNvSpPr/>
      </dsp:nvSpPr>
      <dsp:spPr>
        <a:xfrm>
          <a:off x="62482" y="3109838"/>
          <a:ext cx="5561805" cy="1105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A095D6-8E23-48AD-B1E1-F5A88E277805}">
      <dsp:nvSpPr>
        <dsp:cNvPr id="0" name=""/>
        <dsp:cNvSpPr/>
      </dsp:nvSpPr>
      <dsp:spPr>
        <a:xfrm>
          <a:off x="255939" y="3293622"/>
          <a:ext cx="5561805" cy="1105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300" b="1" kern="1200" dirty="0" err="1" smtClean="0">
              <a:effectLst/>
              <a:latin typeface="+mn-lt"/>
              <a:cs typeface="Times New Roman" panose="02020603050405020304" pitchFamily="18" charset="0"/>
            </a:rPr>
            <a:t>пов’язані</a:t>
          </a:r>
          <a:r>
            <a:rPr lang="ru-RU" altLang="ru-RU" sz="2300" b="1" kern="1200" dirty="0" smtClean="0">
              <a:effectLst/>
              <a:latin typeface="+mn-lt"/>
              <a:cs typeface="Times New Roman" panose="02020603050405020304" pitchFamily="18" charset="0"/>
            </a:rPr>
            <a:t> з </a:t>
          </a:r>
          <a:r>
            <a:rPr lang="ru-RU" altLang="ru-RU" sz="2300" b="1" kern="1200" dirty="0" err="1" smtClean="0">
              <a:effectLst/>
              <a:latin typeface="+mn-lt"/>
              <a:cs typeface="Times New Roman" panose="02020603050405020304" pitchFamily="18" charset="0"/>
            </a:rPr>
            <a:t>дослідженнями</a:t>
          </a:r>
          <a:r>
            <a:rPr lang="ru-RU" altLang="ru-RU" sz="2300" b="1" kern="1200" dirty="0" smtClean="0">
              <a:effectLst/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sz="2300" b="1" kern="1200" dirty="0" err="1" smtClean="0">
              <a:effectLst/>
              <a:latin typeface="+mn-lt"/>
              <a:cs typeface="Times New Roman" panose="02020603050405020304" pitchFamily="18" charset="0"/>
            </a:rPr>
            <a:t>об’єктів</a:t>
          </a:r>
          <a:r>
            <a:rPr lang="ru-RU" altLang="ru-RU" sz="2300" b="1" kern="1200" dirty="0" smtClean="0">
              <a:effectLst/>
              <a:latin typeface="+mn-lt"/>
              <a:cs typeface="Times New Roman" panose="02020603050405020304" pitchFamily="18" charset="0"/>
            </a:rPr>
            <a:t> </a:t>
          </a:r>
          <a:r>
            <a:rPr lang="ru-RU" altLang="ru-RU" sz="2300" b="1" kern="1200" dirty="0" err="1" smtClean="0">
              <a:effectLst/>
              <a:latin typeface="+mn-lt"/>
              <a:cs typeface="Times New Roman" panose="02020603050405020304" pitchFamily="18" charset="0"/>
            </a:rPr>
            <a:t>безпосередньо</a:t>
          </a:r>
          <a:r>
            <a:rPr lang="ru-RU" altLang="ru-RU" sz="2300" b="1" kern="1200" dirty="0" smtClean="0">
              <a:effectLst/>
              <a:latin typeface="+mn-lt"/>
              <a:cs typeface="Times New Roman" panose="02020603050405020304" pitchFamily="18" charset="0"/>
            </a:rPr>
            <a:t> на </a:t>
          </a:r>
          <a:r>
            <a:rPr lang="ru-RU" altLang="ru-RU" sz="2300" b="1" kern="1200" dirty="0" err="1" smtClean="0">
              <a:effectLst/>
              <a:latin typeface="+mn-lt"/>
              <a:cs typeface="Times New Roman" panose="02020603050405020304" pitchFamily="18" charset="0"/>
            </a:rPr>
            <a:t>місцевості</a:t>
          </a:r>
          <a:endParaRPr lang="ru-RU" sz="2300" kern="1200" dirty="0"/>
        </a:p>
      </dsp:txBody>
      <dsp:txXfrm>
        <a:off x="288321" y="3326004"/>
        <a:ext cx="5497041" cy="1040845"/>
      </dsp:txXfrm>
    </dsp:sp>
    <dsp:sp modelId="{F77535D9-E0A2-4F28-AA02-53A64F4E0DAE}">
      <dsp:nvSpPr>
        <dsp:cNvPr id="0" name=""/>
        <dsp:cNvSpPr/>
      </dsp:nvSpPr>
      <dsp:spPr>
        <a:xfrm>
          <a:off x="17900" y="4625202"/>
          <a:ext cx="5601973" cy="1573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3D0BB0-F0B6-4795-A720-30E691DCBFF2}">
      <dsp:nvSpPr>
        <dsp:cNvPr id="0" name=""/>
        <dsp:cNvSpPr/>
      </dsp:nvSpPr>
      <dsp:spPr>
        <a:xfrm>
          <a:off x="211358" y="4808987"/>
          <a:ext cx="5601973" cy="15738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1.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опис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території</a:t>
          </a:r>
          <a:endParaRPr lang="ru-RU" sz="2000" b="1" kern="1200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2.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фотографії</a:t>
          </a:r>
          <a:endParaRPr lang="ru-RU" sz="2000" b="1" kern="1200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3.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спостереження</a:t>
          </a:r>
          <a:endParaRPr lang="ru-RU" sz="2000" b="1" kern="1200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4.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нотатки</a:t>
          </a:r>
          <a:endParaRPr lang="ru-RU" sz="2000" b="1" kern="1200" dirty="0">
            <a:solidFill>
              <a:schemeClr val="tx2">
                <a:lumMod val="75000"/>
              </a:schemeClr>
            </a:solidFill>
            <a:effectLst/>
          </a:endParaRPr>
        </a:p>
      </dsp:txBody>
      <dsp:txXfrm>
        <a:off x="257454" y="4855083"/>
        <a:ext cx="5509781" cy="1481631"/>
      </dsp:txXfrm>
    </dsp:sp>
    <dsp:sp modelId="{FF5F3E00-D09D-4AEF-B907-27AB1F1F4801}">
      <dsp:nvSpPr>
        <dsp:cNvPr id="0" name=""/>
        <dsp:cNvSpPr/>
      </dsp:nvSpPr>
      <dsp:spPr>
        <a:xfrm>
          <a:off x="6059809" y="2137405"/>
          <a:ext cx="5486014" cy="591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54D906-8FD5-4E06-B5A8-745816539A61}">
      <dsp:nvSpPr>
        <dsp:cNvPr id="0" name=""/>
        <dsp:cNvSpPr/>
      </dsp:nvSpPr>
      <dsp:spPr>
        <a:xfrm>
          <a:off x="6253267" y="2321189"/>
          <a:ext cx="5486014" cy="591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effectLst/>
              <a:latin typeface="+mj-lt"/>
            </a:rPr>
            <a:t>Вторинні</a:t>
          </a:r>
          <a:endParaRPr lang="ru-RU" sz="2400" kern="1200" dirty="0">
            <a:effectLst/>
            <a:latin typeface="+mj-lt"/>
          </a:endParaRPr>
        </a:p>
      </dsp:txBody>
      <dsp:txXfrm>
        <a:off x="6270588" y="2338510"/>
        <a:ext cx="5451372" cy="556748"/>
      </dsp:txXfrm>
    </dsp:sp>
    <dsp:sp modelId="{D4306083-0DA6-4680-A5F7-094D160E2C50}">
      <dsp:nvSpPr>
        <dsp:cNvPr id="0" name=""/>
        <dsp:cNvSpPr/>
      </dsp:nvSpPr>
      <dsp:spPr>
        <a:xfrm>
          <a:off x="6023124" y="3109838"/>
          <a:ext cx="5522700" cy="1105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D1CB64-BA24-40D3-8024-8272387ECE15}">
      <dsp:nvSpPr>
        <dsp:cNvPr id="0" name=""/>
        <dsp:cNvSpPr/>
      </dsp:nvSpPr>
      <dsp:spPr>
        <a:xfrm>
          <a:off x="6216581" y="3293622"/>
          <a:ext cx="5522700" cy="1105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300" b="1" i="0" kern="1200" dirty="0" err="1" smtClean="0">
              <a:effectLst/>
              <a:latin typeface="+mn-lt"/>
            </a:rPr>
            <a:t>добуті</a:t>
          </a:r>
          <a:r>
            <a:rPr lang="ru-RU" altLang="ru-RU" sz="2300" b="1" i="0" kern="1200" dirty="0" smtClean="0">
              <a:effectLst/>
              <a:latin typeface="+mn-lt"/>
            </a:rPr>
            <a:t> та </a:t>
          </a:r>
          <a:r>
            <a:rPr lang="ru-RU" altLang="ru-RU" sz="2300" b="1" i="0" kern="1200" dirty="0" err="1" smtClean="0">
              <a:effectLst/>
              <a:latin typeface="+mn-lt"/>
            </a:rPr>
            <a:t>впорядковані</a:t>
          </a:r>
          <a:r>
            <a:rPr lang="ru-RU" altLang="ru-RU" sz="2300" b="1" i="0" kern="1200" dirty="0" smtClean="0">
              <a:effectLst/>
              <a:latin typeface="+mn-lt"/>
            </a:rPr>
            <a:t> </a:t>
          </a:r>
          <a:r>
            <a:rPr lang="ru-RU" altLang="ru-RU" sz="2300" b="1" i="0" kern="1200" dirty="0" err="1" smtClean="0">
              <a:effectLst/>
              <a:latin typeface="+mn-lt"/>
            </a:rPr>
            <a:t>іншими</a:t>
          </a:r>
          <a:r>
            <a:rPr lang="ru-RU" altLang="ru-RU" sz="2300" b="1" i="0" kern="1200" dirty="0" smtClean="0">
              <a:effectLst/>
              <a:latin typeface="+mn-lt"/>
            </a:rPr>
            <a:t> </a:t>
          </a:r>
          <a:r>
            <a:rPr lang="ru-RU" altLang="ru-RU" sz="2300" b="1" i="0" kern="1200" dirty="0" err="1" smtClean="0">
              <a:effectLst/>
              <a:latin typeface="+mn-lt"/>
            </a:rPr>
            <a:t>дослідниками</a:t>
          </a:r>
          <a:endParaRPr lang="ru-RU" sz="2300" kern="1200" dirty="0"/>
        </a:p>
      </dsp:txBody>
      <dsp:txXfrm>
        <a:off x="6248963" y="3326004"/>
        <a:ext cx="5457936" cy="1040845"/>
      </dsp:txXfrm>
    </dsp:sp>
    <dsp:sp modelId="{658464F7-04E8-46DA-9939-2C9B522C23A9}">
      <dsp:nvSpPr>
        <dsp:cNvPr id="0" name=""/>
        <dsp:cNvSpPr/>
      </dsp:nvSpPr>
      <dsp:spPr>
        <a:xfrm>
          <a:off x="6052057" y="4625202"/>
          <a:ext cx="5436549" cy="1573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079D14-F86F-4C92-97B8-647B437BA83D}">
      <dsp:nvSpPr>
        <dsp:cNvPr id="0" name=""/>
        <dsp:cNvSpPr/>
      </dsp:nvSpPr>
      <dsp:spPr>
        <a:xfrm>
          <a:off x="6245515" y="4808987"/>
          <a:ext cx="5436549" cy="15738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1.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літературні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та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мультимедійні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джерела</a:t>
          </a:r>
          <a:endParaRPr lang="ru-RU" sz="2000" b="1" kern="1200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2.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освітні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сайти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та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ресурси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бібліотек</a:t>
          </a:r>
          <a:endParaRPr lang="ru-RU" sz="2000" b="1" kern="1200" dirty="0" smtClean="0">
            <a:solidFill>
              <a:schemeClr val="tx2">
                <a:lumMod val="75000"/>
              </a:schemeClr>
            </a:solidFill>
            <a:effectLst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3. мережа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Інтернет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,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4.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музейні</a:t>
          </a: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effectLst/>
            </a:rPr>
            <a:t> </a:t>
          </a:r>
          <a:r>
            <a:rPr lang="ru-RU" sz="2000" b="1" kern="1200" dirty="0" err="1" smtClean="0">
              <a:solidFill>
                <a:schemeClr val="tx2">
                  <a:lumMod val="75000"/>
                </a:schemeClr>
              </a:solidFill>
              <a:effectLst/>
            </a:rPr>
            <a:t>експозиції</a:t>
          </a:r>
          <a:endParaRPr lang="ru-RU" sz="2000" b="1" kern="1200" dirty="0">
            <a:solidFill>
              <a:schemeClr val="tx2">
                <a:lumMod val="75000"/>
              </a:schemeClr>
            </a:solidFill>
            <a:effectLst/>
          </a:endParaRPr>
        </a:p>
      </dsp:txBody>
      <dsp:txXfrm>
        <a:off x="6291611" y="4855083"/>
        <a:ext cx="5344357" cy="14816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38E36-BDC6-41C1-98B2-3B8F3794E00E}">
      <dsp:nvSpPr>
        <dsp:cNvPr id="0" name=""/>
        <dsp:cNvSpPr/>
      </dsp:nvSpPr>
      <dsp:spPr>
        <a:xfrm>
          <a:off x="9458473" y="2359026"/>
          <a:ext cx="91440" cy="724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41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759C8-DAE3-4148-A3E8-4AC9B5B89394}">
      <dsp:nvSpPr>
        <dsp:cNvPr id="0" name=""/>
        <dsp:cNvSpPr/>
      </dsp:nvSpPr>
      <dsp:spPr>
        <a:xfrm>
          <a:off x="5568069" y="561237"/>
          <a:ext cx="3936124" cy="838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372"/>
              </a:lnTo>
              <a:lnTo>
                <a:pt x="3936124" y="607372"/>
              </a:lnTo>
              <a:lnTo>
                <a:pt x="3936124" y="838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34FA6A-EB6C-4187-85C6-A9F7045D5360}">
      <dsp:nvSpPr>
        <dsp:cNvPr id="0" name=""/>
        <dsp:cNvSpPr/>
      </dsp:nvSpPr>
      <dsp:spPr>
        <a:xfrm>
          <a:off x="5519137" y="2359026"/>
          <a:ext cx="91440" cy="724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41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4F793-E147-4B66-B893-52E731BD4B9F}">
      <dsp:nvSpPr>
        <dsp:cNvPr id="0" name=""/>
        <dsp:cNvSpPr/>
      </dsp:nvSpPr>
      <dsp:spPr>
        <a:xfrm>
          <a:off x="5519137" y="561237"/>
          <a:ext cx="91440" cy="838028"/>
        </a:xfrm>
        <a:custGeom>
          <a:avLst/>
          <a:gdLst/>
          <a:ahLst/>
          <a:cxnLst/>
          <a:rect l="0" t="0" r="0" b="0"/>
          <a:pathLst>
            <a:path>
              <a:moveTo>
                <a:pt x="48931" y="0"/>
              </a:moveTo>
              <a:lnTo>
                <a:pt x="48931" y="607372"/>
              </a:lnTo>
              <a:lnTo>
                <a:pt x="45720" y="607372"/>
              </a:lnTo>
              <a:lnTo>
                <a:pt x="45720" y="838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9B8BB-4CD0-4330-A4FE-6D54B1339AEA}">
      <dsp:nvSpPr>
        <dsp:cNvPr id="0" name=""/>
        <dsp:cNvSpPr/>
      </dsp:nvSpPr>
      <dsp:spPr>
        <a:xfrm>
          <a:off x="1579801" y="2359026"/>
          <a:ext cx="91440" cy="7241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41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DBFA0-87B8-4547-B3E0-63903AFC3E8F}">
      <dsp:nvSpPr>
        <dsp:cNvPr id="0" name=""/>
        <dsp:cNvSpPr/>
      </dsp:nvSpPr>
      <dsp:spPr>
        <a:xfrm>
          <a:off x="1625521" y="561237"/>
          <a:ext cx="3942548" cy="838028"/>
        </a:xfrm>
        <a:custGeom>
          <a:avLst/>
          <a:gdLst/>
          <a:ahLst/>
          <a:cxnLst/>
          <a:rect l="0" t="0" r="0" b="0"/>
          <a:pathLst>
            <a:path>
              <a:moveTo>
                <a:pt x="3942548" y="0"/>
              </a:moveTo>
              <a:lnTo>
                <a:pt x="3942548" y="607372"/>
              </a:lnTo>
              <a:lnTo>
                <a:pt x="0" y="607372"/>
              </a:lnTo>
              <a:lnTo>
                <a:pt x="0" y="838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D690A-7710-42D9-B5ED-4D3B9EAD196F}">
      <dsp:nvSpPr>
        <dsp:cNvPr id="0" name=""/>
        <dsp:cNvSpPr/>
      </dsp:nvSpPr>
      <dsp:spPr>
        <a:xfrm>
          <a:off x="1135288" y="-29506"/>
          <a:ext cx="8865560" cy="590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C90DFD-FCD9-48EA-AFB5-24DFE7622C76}">
      <dsp:nvSpPr>
        <dsp:cNvPr id="0" name=""/>
        <dsp:cNvSpPr/>
      </dsp:nvSpPr>
      <dsp:spPr>
        <a:xfrm>
          <a:off x="1411938" y="233310"/>
          <a:ext cx="8865560" cy="590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chemeClr val="tx2">
                  <a:lumMod val="75000"/>
                </a:schemeClr>
              </a:solidFill>
            </a:rPr>
            <a:t>Класифікація карт за масштабом</a:t>
          </a:r>
          <a:endParaRPr lang="ru-RU" sz="4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429240" y="250612"/>
        <a:ext cx="8830956" cy="556139"/>
      </dsp:txXfrm>
    </dsp:sp>
    <dsp:sp modelId="{EB7EF7B2-53D2-413B-80DC-BEE62134E987}">
      <dsp:nvSpPr>
        <dsp:cNvPr id="0" name=""/>
        <dsp:cNvSpPr/>
      </dsp:nvSpPr>
      <dsp:spPr>
        <a:xfrm>
          <a:off x="605071" y="1399265"/>
          <a:ext cx="2040899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24D830-2DAA-4427-87BC-6B1C1C424950}">
      <dsp:nvSpPr>
        <dsp:cNvPr id="0" name=""/>
        <dsp:cNvSpPr/>
      </dsp:nvSpPr>
      <dsp:spPr>
        <a:xfrm>
          <a:off x="881720" y="1662082"/>
          <a:ext cx="2040899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Велико-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масштабні</a:t>
          </a:r>
          <a:endParaRPr lang="ru-RU" sz="2000" kern="1200" dirty="0">
            <a:latin typeface="+mj-lt"/>
          </a:endParaRPr>
        </a:p>
      </dsp:txBody>
      <dsp:txXfrm>
        <a:off x="909830" y="1690192"/>
        <a:ext cx="1984679" cy="903540"/>
      </dsp:txXfrm>
    </dsp:sp>
    <dsp:sp modelId="{3C0C0DD9-7232-4916-B931-77BE07A4CC41}">
      <dsp:nvSpPr>
        <dsp:cNvPr id="0" name=""/>
        <dsp:cNvSpPr/>
      </dsp:nvSpPr>
      <dsp:spPr>
        <a:xfrm>
          <a:off x="-67497" y="3083156"/>
          <a:ext cx="3386037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B2712F-D26C-405B-99A6-1EAFABC6674C}">
      <dsp:nvSpPr>
        <dsp:cNvPr id="0" name=""/>
        <dsp:cNvSpPr/>
      </dsp:nvSpPr>
      <dsp:spPr>
        <a:xfrm>
          <a:off x="209151" y="3345973"/>
          <a:ext cx="3386037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від</a:t>
          </a:r>
          <a:r>
            <a:rPr lang="ru-RU" sz="2000" b="1" kern="1200" dirty="0" smtClean="0"/>
            <a:t> 1 : 10 000 до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1: 200 000 </a:t>
          </a:r>
          <a:r>
            <a:rPr lang="ru-RU" sz="2000" b="1" kern="1200" dirty="0" err="1" smtClean="0"/>
            <a:t>включно</a:t>
          </a:r>
          <a:endParaRPr lang="ru-RU" sz="2000" b="1" kern="1200" dirty="0"/>
        </a:p>
      </dsp:txBody>
      <dsp:txXfrm>
        <a:off x="237261" y="3374083"/>
        <a:ext cx="3329817" cy="903540"/>
      </dsp:txXfrm>
    </dsp:sp>
    <dsp:sp modelId="{4581FD96-2AFE-41F9-9704-C2D747D804CA}">
      <dsp:nvSpPr>
        <dsp:cNvPr id="0" name=""/>
        <dsp:cNvSpPr/>
      </dsp:nvSpPr>
      <dsp:spPr>
        <a:xfrm>
          <a:off x="4544407" y="1399265"/>
          <a:ext cx="2040899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EC7E0B-A828-430E-A131-CA918C798B1E}">
      <dsp:nvSpPr>
        <dsp:cNvPr id="0" name=""/>
        <dsp:cNvSpPr/>
      </dsp:nvSpPr>
      <dsp:spPr>
        <a:xfrm>
          <a:off x="4821056" y="1662082"/>
          <a:ext cx="2040899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Середньо-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масштабні</a:t>
          </a:r>
          <a:endParaRPr lang="ru-RU" sz="2000" kern="1200" dirty="0">
            <a:latin typeface="+mj-lt"/>
          </a:endParaRPr>
        </a:p>
      </dsp:txBody>
      <dsp:txXfrm>
        <a:off x="4849166" y="1690192"/>
        <a:ext cx="1984679" cy="903540"/>
      </dsp:txXfrm>
    </dsp:sp>
    <dsp:sp modelId="{8BBEB5C2-F5BC-451B-B98F-0BCA2C97809D}">
      <dsp:nvSpPr>
        <dsp:cNvPr id="0" name=""/>
        <dsp:cNvSpPr/>
      </dsp:nvSpPr>
      <dsp:spPr>
        <a:xfrm>
          <a:off x="3871838" y="3083156"/>
          <a:ext cx="3386037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6D794A-A767-4BBF-AEE0-C5D977F2AF71}">
      <dsp:nvSpPr>
        <dsp:cNvPr id="0" name=""/>
        <dsp:cNvSpPr/>
      </dsp:nvSpPr>
      <dsp:spPr>
        <a:xfrm>
          <a:off x="4148487" y="3345973"/>
          <a:ext cx="3386037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від</a:t>
          </a:r>
          <a:r>
            <a:rPr lang="ru-RU" sz="2000" b="1" kern="1200" dirty="0" smtClean="0"/>
            <a:t> 1 : 200 000 до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 : 1 000 000 </a:t>
          </a:r>
          <a:r>
            <a:rPr lang="ru-RU" sz="2000" b="1" kern="1200" dirty="0" err="1" smtClean="0"/>
            <a:t>включно</a:t>
          </a:r>
          <a:endParaRPr lang="ru-RU" sz="2000" b="1" kern="1200" dirty="0"/>
        </a:p>
      </dsp:txBody>
      <dsp:txXfrm>
        <a:off x="4176597" y="3374083"/>
        <a:ext cx="3329817" cy="903540"/>
      </dsp:txXfrm>
    </dsp:sp>
    <dsp:sp modelId="{1CAF5B5F-DBBD-4791-83FD-0A0008437792}">
      <dsp:nvSpPr>
        <dsp:cNvPr id="0" name=""/>
        <dsp:cNvSpPr/>
      </dsp:nvSpPr>
      <dsp:spPr>
        <a:xfrm>
          <a:off x="8483743" y="1399265"/>
          <a:ext cx="2040899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0CEB7E-435E-4AF3-8EC4-740DCADD7DF2}">
      <dsp:nvSpPr>
        <dsp:cNvPr id="0" name=""/>
        <dsp:cNvSpPr/>
      </dsp:nvSpPr>
      <dsp:spPr>
        <a:xfrm>
          <a:off x="8760393" y="1662082"/>
          <a:ext cx="2040899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Дрібно-масштабні</a:t>
          </a:r>
          <a:endParaRPr lang="ru-RU" sz="2000" kern="1200" dirty="0">
            <a:latin typeface="+mj-lt"/>
          </a:endParaRPr>
        </a:p>
      </dsp:txBody>
      <dsp:txXfrm>
        <a:off x="8788503" y="1690192"/>
        <a:ext cx="1984679" cy="903540"/>
      </dsp:txXfrm>
    </dsp:sp>
    <dsp:sp modelId="{A4AB8262-638A-4662-889E-20993C6386B4}">
      <dsp:nvSpPr>
        <dsp:cNvPr id="0" name=""/>
        <dsp:cNvSpPr/>
      </dsp:nvSpPr>
      <dsp:spPr>
        <a:xfrm>
          <a:off x="7811174" y="3083156"/>
          <a:ext cx="3386037" cy="959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EC05F2-0711-4776-91C9-A2A6F78CFBF2}">
      <dsp:nvSpPr>
        <dsp:cNvPr id="0" name=""/>
        <dsp:cNvSpPr/>
      </dsp:nvSpPr>
      <dsp:spPr>
        <a:xfrm>
          <a:off x="8087824" y="3345973"/>
          <a:ext cx="3386037" cy="959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дрібніше</a:t>
          </a:r>
          <a:r>
            <a:rPr lang="ru-RU" sz="2000" b="1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 : 1 000 000</a:t>
          </a:r>
          <a:endParaRPr lang="ru-RU" sz="2000" b="1" kern="1200" dirty="0"/>
        </a:p>
      </dsp:txBody>
      <dsp:txXfrm>
        <a:off x="8115934" y="3374083"/>
        <a:ext cx="3329817" cy="903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759C8-DAE3-4148-A3E8-4AC9B5B89394}">
      <dsp:nvSpPr>
        <dsp:cNvPr id="0" name=""/>
        <dsp:cNvSpPr/>
      </dsp:nvSpPr>
      <dsp:spPr>
        <a:xfrm>
          <a:off x="5529372" y="987336"/>
          <a:ext cx="3951602" cy="994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673"/>
              </a:lnTo>
              <a:lnTo>
                <a:pt x="3951602" y="720673"/>
              </a:lnTo>
              <a:lnTo>
                <a:pt x="3951602" y="994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4F793-E147-4B66-B893-52E731BD4B9F}">
      <dsp:nvSpPr>
        <dsp:cNvPr id="0" name=""/>
        <dsp:cNvSpPr/>
      </dsp:nvSpPr>
      <dsp:spPr>
        <a:xfrm>
          <a:off x="5479840" y="987336"/>
          <a:ext cx="91440" cy="994357"/>
        </a:xfrm>
        <a:custGeom>
          <a:avLst/>
          <a:gdLst/>
          <a:ahLst/>
          <a:cxnLst/>
          <a:rect l="0" t="0" r="0" b="0"/>
          <a:pathLst>
            <a:path>
              <a:moveTo>
                <a:pt x="49531" y="0"/>
              </a:moveTo>
              <a:lnTo>
                <a:pt x="49531" y="720673"/>
              </a:lnTo>
              <a:lnTo>
                <a:pt x="45720" y="720673"/>
              </a:lnTo>
              <a:lnTo>
                <a:pt x="45720" y="994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DBFA0-87B8-4547-B3E0-63903AFC3E8F}">
      <dsp:nvSpPr>
        <dsp:cNvPr id="0" name=""/>
        <dsp:cNvSpPr/>
      </dsp:nvSpPr>
      <dsp:spPr>
        <a:xfrm>
          <a:off x="1570147" y="987336"/>
          <a:ext cx="3959224" cy="994357"/>
        </a:xfrm>
        <a:custGeom>
          <a:avLst/>
          <a:gdLst/>
          <a:ahLst/>
          <a:cxnLst/>
          <a:rect l="0" t="0" r="0" b="0"/>
          <a:pathLst>
            <a:path>
              <a:moveTo>
                <a:pt x="3959224" y="0"/>
              </a:moveTo>
              <a:lnTo>
                <a:pt x="3959224" y="720673"/>
              </a:lnTo>
              <a:lnTo>
                <a:pt x="0" y="720673"/>
              </a:lnTo>
              <a:lnTo>
                <a:pt x="0" y="994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D690A-7710-42D9-B5ED-4D3B9EAD196F}">
      <dsp:nvSpPr>
        <dsp:cNvPr id="0" name=""/>
        <dsp:cNvSpPr/>
      </dsp:nvSpPr>
      <dsp:spPr>
        <a:xfrm>
          <a:off x="269681" y="-227890"/>
          <a:ext cx="10519381" cy="1215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C90DFD-FCD9-48EA-AFB5-24DFE7622C76}">
      <dsp:nvSpPr>
        <dsp:cNvPr id="0" name=""/>
        <dsp:cNvSpPr/>
      </dsp:nvSpPr>
      <dsp:spPr>
        <a:xfrm>
          <a:off x="597938" y="83953"/>
          <a:ext cx="10519381" cy="12152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chemeClr val="tx2">
                  <a:lumMod val="75000"/>
                </a:schemeClr>
              </a:solidFill>
            </a:rPr>
            <a:t>Класифікація карт за просторовим охопленням</a:t>
          </a:r>
          <a:endParaRPr lang="ru-RU" sz="4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633531" y="119546"/>
        <a:ext cx="10448195" cy="1144040"/>
      </dsp:txXfrm>
    </dsp:sp>
    <dsp:sp modelId="{EB7EF7B2-53D2-413B-80DC-BEE62134E987}">
      <dsp:nvSpPr>
        <dsp:cNvPr id="0" name=""/>
        <dsp:cNvSpPr/>
      </dsp:nvSpPr>
      <dsp:spPr>
        <a:xfrm>
          <a:off x="-79302" y="1981694"/>
          <a:ext cx="3298900" cy="116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24D830-2DAA-4427-87BC-6B1C1C424950}">
      <dsp:nvSpPr>
        <dsp:cNvPr id="0" name=""/>
        <dsp:cNvSpPr/>
      </dsp:nvSpPr>
      <dsp:spPr>
        <a:xfrm>
          <a:off x="248953" y="2293538"/>
          <a:ext cx="3298900" cy="116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+mj-lt"/>
            </a:rPr>
            <a:t>карти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світу</a:t>
          </a:r>
          <a:r>
            <a:rPr lang="ru-RU" sz="2000" kern="1200" dirty="0" smtClean="0">
              <a:latin typeface="+mj-lt"/>
            </a:rPr>
            <a:t> та </a:t>
          </a:r>
          <a:r>
            <a:rPr lang="ru-RU" sz="2000" kern="1200" dirty="0" err="1" smtClean="0">
              <a:latin typeface="+mj-lt"/>
            </a:rPr>
            <a:t>карти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півкуль</a:t>
          </a:r>
          <a:endParaRPr lang="ru-RU" sz="2000" kern="1200" dirty="0">
            <a:latin typeface="+mj-lt"/>
          </a:endParaRPr>
        </a:p>
      </dsp:txBody>
      <dsp:txXfrm>
        <a:off x="283220" y="2327805"/>
        <a:ext cx="3230366" cy="1101443"/>
      </dsp:txXfrm>
    </dsp:sp>
    <dsp:sp modelId="{4581FD96-2AFE-41F9-9704-C2D747D804CA}">
      <dsp:nvSpPr>
        <dsp:cNvPr id="0" name=""/>
        <dsp:cNvSpPr/>
      </dsp:nvSpPr>
      <dsp:spPr>
        <a:xfrm>
          <a:off x="3876110" y="1981694"/>
          <a:ext cx="3298900" cy="116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EC7E0B-A828-430E-A131-CA918C798B1E}">
      <dsp:nvSpPr>
        <dsp:cNvPr id="0" name=""/>
        <dsp:cNvSpPr/>
      </dsp:nvSpPr>
      <dsp:spPr>
        <a:xfrm>
          <a:off x="4204367" y="2293538"/>
          <a:ext cx="3298900" cy="116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+mj-lt"/>
            </a:rPr>
            <a:t>карти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материків</a:t>
          </a:r>
          <a:r>
            <a:rPr lang="ru-RU" sz="2000" kern="1200" dirty="0" smtClean="0">
              <a:latin typeface="+mj-lt"/>
            </a:rPr>
            <a:t> і </a:t>
          </a:r>
          <a:r>
            <a:rPr lang="ru-RU" sz="2000" kern="1200" dirty="0" err="1" smtClean="0">
              <a:latin typeface="+mj-lt"/>
            </a:rPr>
            <a:t>океанів</a:t>
          </a:r>
          <a:endParaRPr lang="ru-RU" sz="2000" kern="1200" dirty="0">
            <a:latin typeface="+mj-lt"/>
          </a:endParaRPr>
        </a:p>
      </dsp:txBody>
      <dsp:txXfrm>
        <a:off x="4238634" y="2327805"/>
        <a:ext cx="3230366" cy="1101443"/>
      </dsp:txXfrm>
    </dsp:sp>
    <dsp:sp modelId="{1CAF5B5F-DBBD-4791-83FD-0A0008437792}">
      <dsp:nvSpPr>
        <dsp:cNvPr id="0" name=""/>
        <dsp:cNvSpPr/>
      </dsp:nvSpPr>
      <dsp:spPr>
        <a:xfrm>
          <a:off x="7831524" y="1981694"/>
          <a:ext cx="3298900" cy="116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0CEB7E-435E-4AF3-8EC4-740DCADD7DF2}">
      <dsp:nvSpPr>
        <dsp:cNvPr id="0" name=""/>
        <dsp:cNvSpPr/>
      </dsp:nvSpPr>
      <dsp:spPr>
        <a:xfrm>
          <a:off x="8159781" y="2293538"/>
          <a:ext cx="3298900" cy="116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+mj-lt"/>
            </a:rPr>
            <a:t>карти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окремих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частин</a:t>
          </a:r>
          <a:r>
            <a:rPr lang="ru-RU" sz="2000" kern="1200" dirty="0" smtClean="0">
              <a:latin typeface="+mj-lt"/>
            </a:rPr>
            <a:t> </a:t>
          </a:r>
          <a:r>
            <a:rPr lang="ru-RU" sz="2000" kern="1200" dirty="0" err="1" smtClean="0">
              <a:latin typeface="+mj-lt"/>
            </a:rPr>
            <a:t>материків</a:t>
          </a:r>
          <a:r>
            <a:rPr lang="ru-RU" sz="2000" kern="1200" dirty="0" smtClean="0">
              <a:latin typeface="+mj-lt"/>
            </a:rPr>
            <a:t> і </a:t>
          </a:r>
          <a:r>
            <a:rPr lang="ru-RU" sz="2000" kern="1200" dirty="0" err="1" smtClean="0">
              <a:latin typeface="+mj-lt"/>
            </a:rPr>
            <a:t>океанів</a:t>
          </a:r>
          <a:endParaRPr lang="ru-RU" sz="2000" kern="1200" dirty="0">
            <a:latin typeface="+mj-lt"/>
          </a:endParaRPr>
        </a:p>
      </dsp:txBody>
      <dsp:txXfrm>
        <a:off x="8194048" y="2327805"/>
        <a:ext cx="3230366" cy="11014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38E36-BDC6-41C1-98B2-3B8F3794E00E}">
      <dsp:nvSpPr>
        <dsp:cNvPr id="0" name=""/>
        <dsp:cNvSpPr/>
      </dsp:nvSpPr>
      <dsp:spPr>
        <a:xfrm>
          <a:off x="8591271" y="1669743"/>
          <a:ext cx="91440" cy="5231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707"/>
              </a:lnTo>
              <a:lnTo>
                <a:pt x="100783" y="283707"/>
              </a:lnTo>
              <a:lnTo>
                <a:pt x="100783" y="5231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759C8-DAE3-4148-A3E8-4AC9B5B89394}">
      <dsp:nvSpPr>
        <dsp:cNvPr id="0" name=""/>
        <dsp:cNvSpPr/>
      </dsp:nvSpPr>
      <dsp:spPr>
        <a:xfrm>
          <a:off x="5908795" y="594081"/>
          <a:ext cx="2728196" cy="467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238"/>
              </a:lnTo>
              <a:lnTo>
                <a:pt x="2728196" y="228238"/>
              </a:lnTo>
              <a:lnTo>
                <a:pt x="2728196" y="4677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9B8BB-4CD0-4330-A4FE-6D54B1339AEA}">
      <dsp:nvSpPr>
        <dsp:cNvPr id="0" name=""/>
        <dsp:cNvSpPr/>
      </dsp:nvSpPr>
      <dsp:spPr>
        <a:xfrm>
          <a:off x="3116059" y="1669743"/>
          <a:ext cx="91440" cy="5231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707"/>
              </a:lnTo>
              <a:lnTo>
                <a:pt x="100783" y="283707"/>
              </a:lnTo>
              <a:lnTo>
                <a:pt x="100783" y="5231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DBFA0-87B8-4547-B3E0-63903AFC3E8F}">
      <dsp:nvSpPr>
        <dsp:cNvPr id="0" name=""/>
        <dsp:cNvSpPr/>
      </dsp:nvSpPr>
      <dsp:spPr>
        <a:xfrm>
          <a:off x="3161779" y="594081"/>
          <a:ext cx="2747016" cy="467723"/>
        </a:xfrm>
        <a:custGeom>
          <a:avLst/>
          <a:gdLst/>
          <a:ahLst/>
          <a:cxnLst/>
          <a:rect l="0" t="0" r="0" b="0"/>
          <a:pathLst>
            <a:path>
              <a:moveTo>
                <a:pt x="2747016" y="0"/>
              </a:moveTo>
              <a:lnTo>
                <a:pt x="2747016" y="228238"/>
              </a:lnTo>
              <a:lnTo>
                <a:pt x="0" y="228238"/>
              </a:lnTo>
              <a:lnTo>
                <a:pt x="0" y="4677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D690A-7710-42D9-B5ED-4D3B9EAD196F}">
      <dsp:nvSpPr>
        <dsp:cNvPr id="0" name=""/>
        <dsp:cNvSpPr/>
      </dsp:nvSpPr>
      <dsp:spPr>
        <a:xfrm>
          <a:off x="1306346" y="-19273"/>
          <a:ext cx="9204898" cy="6133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C90DFD-FCD9-48EA-AFB5-24DFE7622C76}">
      <dsp:nvSpPr>
        <dsp:cNvPr id="0" name=""/>
        <dsp:cNvSpPr/>
      </dsp:nvSpPr>
      <dsp:spPr>
        <a:xfrm>
          <a:off x="1593584" y="253603"/>
          <a:ext cx="9204898" cy="613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chemeClr val="tx2">
                  <a:lumMod val="75000"/>
                </a:schemeClr>
              </a:solidFill>
            </a:rPr>
            <a:t>Класифікація карт за змістом</a:t>
          </a:r>
          <a:endParaRPr lang="ru-RU" sz="4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611549" y="271568"/>
        <a:ext cx="9168968" cy="577425"/>
      </dsp:txXfrm>
    </dsp:sp>
    <dsp:sp modelId="{EB7EF7B2-53D2-413B-80DC-BEE62134E987}">
      <dsp:nvSpPr>
        <dsp:cNvPr id="0" name=""/>
        <dsp:cNvSpPr/>
      </dsp:nvSpPr>
      <dsp:spPr>
        <a:xfrm>
          <a:off x="1526739" y="1061805"/>
          <a:ext cx="3270078" cy="607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24D830-2DAA-4427-87BC-6B1C1C424950}">
      <dsp:nvSpPr>
        <dsp:cNvPr id="0" name=""/>
        <dsp:cNvSpPr/>
      </dsp:nvSpPr>
      <dsp:spPr>
        <a:xfrm>
          <a:off x="1813978" y="1334681"/>
          <a:ext cx="3270078" cy="6079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accent1">
                  <a:lumMod val="50000"/>
                </a:schemeClr>
              </a:solidFill>
              <a:latin typeface="+mj-lt"/>
            </a:rPr>
            <a:t>Загальногеогафічні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1831784" y="1352487"/>
        <a:ext cx="3234466" cy="572325"/>
      </dsp:txXfrm>
    </dsp:sp>
    <dsp:sp modelId="{3C0C0DD9-7232-4916-B931-77BE07A4CC41}">
      <dsp:nvSpPr>
        <dsp:cNvPr id="0" name=""/>
        <dsp:cNvSpPr/>
      </dsp:nvSpPr>
      <dsp:spPr>
        <a:xfrm>
          <a:off x="766474" y="2192935"/>
          <a:ext cx="4900736" cy="1184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B2712F-D26C-405B-99A6-1EAFABC6674C}">
      <dsp:nvSpPr>
        <dsp:cNvPr id="0" name=""/>
        <dsp:cNvSpPr/>
      </dsp:nvSpPr>
      <dsp:spPr>
        <a:xfrm>
          <a:off x="1053712" y="2465812"/>
          <a:ext cx="4900736" cy="11847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зображують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загальний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вигляд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земної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поверхні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(на них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однаково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докладно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показані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різні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об’єкти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)</a:t>
          </a:r>
          <a:endParaRPr lang="ru-RU" sz="20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088413" y="2500513"/>
        <a:ext cx="4831334" cy="1115365"/>
      </dsp:txXfrm>
    </dsp:sp>
    <dsp:sp modelId="{1CAF5B5F-DBBD-4791-83FD-0A0008437792}">
      <dsp:nvSpPr>
        <dsp:cNvPr id="0" name=""/>
        <dsp:cNvSpPr/>
      </dsp:nvSpPr>
      <dsp:spPr>
        <a:xfrm>
          <a:off x="7001952" y="1061805"/>
          <a:ext cx="3270078" cy="607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0CEB7E-435E-4AF3-8EC4-740DCADD7DF2}">
      <dsp:nvSpPr>
        <dsp:cNvPr id="0" name=""/>
        <dsp:cNvSpPr/>
      </dsp:nvSpPr>
      <dsp:spPr>
        <a:xfrm>
          <a:off x="7289190" y="1334681"/>
          <a:ext cx="3270078" cy="6079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accent1">
                  <a:lumMod val="50000"/>
                </a:schemeClr>
              </a:solidFill>
              <a:latin typeface="+mj-lt"/>
            </a:rPr>
            <a:t>Тематичні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7306996" y="1352487"/>
        <a:ext cx="3234466" cy="572325"/>
      </dsp:txXfrm>
    </dsp:sp>
    <dsp:sp modelId="{A4AB8262-638A-4662-889E-20993C6386B4}">
      <dsp:nvSpPr>
        <dsp:cNvPr id="0" name=""/>
        <dsp:cNvSpPr/>
      </dsp:nvSpPr>
      <dsp:spPr>
        <a:xfrm>
          <a:off x="6241687" y="2192935"/>
          <a:ext cx="4900736" cy="1184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EC05F2-0711-4776-91C9-A2A6F78CFBF2}">
      <dsp:nvSpPr>
        <dsp:cNvPr id="0" name=""/>
        <dsp:cNvSpPr/>
      </dsp:nvSpPr>
      <dsp:spPr>
        <a:xfrm>
          <a:off x="6528925" y="2465812"/>
          <a:ext cx="4900736" cy="11847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присвячені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якійсь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одній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темі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(на них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зображено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один компонент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природи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,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населення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або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2000" b="1" kern="1200" dirty="0" err="1" smtClean="0">
              <a:solidFill>
                <a:schemeClr val="accent1">
                  <a:lumMod val="50000"/>
                </a:schemeClr>
              </a:solidFill>
            </a:rPr>
            <a:t>господарства</a:t>
          </a:r>
          <a:r>
            <a:rPr lang="ru-RU" sz="2000" b="1" kern="1200" dirty="0" smtClean="0">
              <a:solidFill>
                <a:schemeClr val="accent1">
                  <a:lumMod val="50000"/>
                </a:schemeClr>
              </a:solidFill>
            </a:rPr>
            <a:t>)</a:t>
          </a:r>
          <a:endParaRPr lang="ru-RU" sz="20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6563626" y="2500513"/>
        <a:ext cx="4831334" cy="11153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759C8-DAE3-4148-A3E8-4AC9B5B89394}">
      <dsp:nvSpPr>
        <dsp:cNvPr id="0" name=""/>
        <dsp:cNvSpPr/>
      </dsp:nvSpPr>
      <dsp:spPr>
        <a:xfrm>
          <a:off x="5632035" y="1273895"/>
          <a:ext cx="3886721" cy="990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5452"/>
              </a:lnTo>
              <a:lnTo>
                <a:pt x="3886721" y="725452"/>
              </a:lnTo>
              <a:lnTo>
                <a:pt x="3886721" y="9907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4F793-E147-4B66-B893-52E731BD4B9F}">
      <dsp:nvSpPr>
        <dsp:cNvPr id="0" name=""/>
        <dsp:cNvSpPr/>
      </dsp:nvSpPr>
      <dsp:spPr>
        <a:xfrm>
          <a:off x="5582621" y="1273895"/>
          <a:ext cx="91440" cy="990737"/>
        </a:xfrm>
        <a:custGeom>
          <a:avLst/>
          <a:gdLst/>
          <a:ahLst/>
          <a:cxnLst/>
          <a:rect l="0" t="0" r="0" b="0"/>
          <a:pathLst>
            <a:path>
              <a:moveTo>
                <a:pt x="49414" y="0"/>
              </a:moveTo>
              <a:lnTo>
                <a:pt x="49414" y="725452"/>
              </a:lnTo>
              <a:lnTo>
                <a:pt x="45720" y="725452"/>
              </a:lnTo>
              <a:lnTo>
                <a:pt x="45720" y="9907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3DBFA0-87B8-4547-B3E0-63903AFC3E8F}">
      <dsp:nvSpPr>
        <dsp:cNvPr id="0" name=""/>
        <dsp:cNvSpPr/>
      </dsp:nvSpPr>
      <dsp:spPr>
        <a:xfrm>
          <a:off x="1737925" y="1273895"/>
          <a:ext cx="3894109" cy="990737"/>
        </a:xfrm>
        <a:custGeom>
          <a:avLst/>
          <a:gdLst/>
          <a:ahLst/>
          <a:cxnLst/>
          <a:rect l="0" t="0" r="0" b="0"/>
          <a:pathLst>
            <a:path>
              <a:moveTo>
                <a:pt x="3894109" y="0"/>
              </a:moveTo>
              <a:lnTo>
                <a:pt x="3894109" y="725452"/>
              </a:lnTo>
              <a:lnTo>
                <a:pt x="0" y="725452"/>
              </a:lnTo>
              <a:lnTo>
                <a:pt x="0" y="9907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D690A-7710-42D9-B5ED-4D3B9EAD196F}">
      <dsp:nvSpPr>
        <dsp:cNvPr id="0" name=""/>
        <dsp:cNvSpPr/>
      </dsp:nvSpPr>
      <dsp:spPr>
        <a:xfrm>
          <a:off x="-78093" y="198647"/>
          <a:ext cx="11420257" cy="1075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C90DFD-FCD9-48EA-AFB5-24DFE7622C76}">
      <dsp:nvSpPr>
        <dsp:cNvPr id="0" name=""/>
        <dsp:cNvSpPr/>
      </dsp:nvSpPr>
      <dsp:spPr>
        <a:xfrm>
          <a:off x="240089" y="500921"/>
          <a:ext cx="11420257" cy="1075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chemeClr val="tx2">
                  <a:lumMod val="75000"/>
                </a:schemeClr>
              </a:solidFill>
            </a:rPr>
            <a:t>Класифікація карт за призначенням</a:t>
          </a:r>
          <a:endParaRPr lang="ru-RU" sz="4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1582" y="532414"/>
        <a:ext cx="11357271" cy="1012261"/>
      </dsp:txXfrm>
    </dsp:sp>
    <dsp:sp modelId="{EB7EF7B2-53D2-413B-80DC-BEE62134E987}">
      <dsp:nvSpPr>
        <dsp:cNvPr id="0" name=""/>
        <dsp:cNvSpPr/>
      </dsp:nvSpPr>
      <dsp:spPr>
        <a:xfrm>
          <a:off x="110901" y="2264633"/>
          <a:ext cx="3254049" cy="653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24D830-2DAA-4427-87BC-6B1C1C424950}">
      <dsp:nvSpPr>
        <dsp:cNvPr id="0" name=""/>
        <dsp:cNvSpPr/>
      </dsp:nvSpPr>
      <dsp:spPr>
        <a:xfrm>
          <a:off x="429084" y="2566907"/>
          <a:ext cx="3254049" cy="653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Навчальні</a:t>
          </a:r>
          <a:endParaRPr lang="ru-RU" sz="2000" kern="1200" dirty="0">
            <a:latin typeface="+mj-lt"/>
          </a:endParaRPr>
        </a:p>
      </dsp:txBody>
      <dsp:txXfrm>
        <a:off x="448217" y="2586040"/>
        <a:ext cx="3215783" cy="614981"/>
      </dsp:txXfrm>
    </dsp:sp>
    <dsp:sp modelId="{4581FD96-2AFE-41F9-9704-C2D747D804CA}">
      <dsp:nvSpPr>
        <dsp:cNvPr id="0" name=""/>
        <dsp:cNvSpPr/>
      </dsp:nvSpPr>
      <dsp:spPr>
        <a:xfrm>
          <a:off x="4001316" y="2264633"/>
          <a:ext cx="3254049" cy="653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EC7E0B-A828-430E-A131-CA918C798B1E}">
      <dsp:nvSpPr>
        <dsp:cNvPr id="0" name=""/>
        <dsp:cNvSpPr/>
      </dsp:nvSpPr>
      <dsp:spPr>
        <a:xfrm>
          <a:off x="4319499" y="2566907"/>
          <a:ext cx="3254049" cy="653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Туристичні</a:t>
          </a:r>
          <a:endParaRPr lang="ru-RU" sz="2000" kern="1200" dirty="0">
            <a:latin typeface="+mj-lt"/>
          </a:endParaRPr>
        </a:p>
      </dsp:txBody>
      <dsp:txXfrm>
        <a:off x="4338632" y="2586040"/>
        <a:ext cx="3215783" cy="614981"/>
      </dsp:txXfrm>
    </dsp:sp>
    <dsp:sp modelId="{1CAF5B5F-DBBD-4791-83FD-0A0008437792}">
      <dsp:nvSpPr>
        <dsp:cNvPr id="0" name=""/>
        <dsp:cNvSpPr/>
      </dsp:nvSpPr>
      <dsp:spPr>
        <a:xfrm>
          <a:off x="7891732" y="2264633"/>
          <a:ext cx="3254049" cy="653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0CEB7E-435E-4AF3-8EC4-740DCADD7DF2}">
      <dsp:nvSpPr>
        <dsp:cNvPr id="0" name=""/>
        <dsp:cNvSpPr/>
      </dsp:nvSpPr>
      <dsp:spPr>
        <a:xfrm>
          <a:off x="8209915" y="2566907"/>
          <a:ext cx="3254049" cy="653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+mj-lt"/>
            </a:rPr>
            <a:t>Технічні</a:t>
          </a:r>
          <a:endParaRPr lang="ru-RU" sz="2000" kern="1200" dirty="0">
            <a:latin typeface="+mj-lt"/>
          </a:endParaRPr>
        </a:p>
      </dsp:txBody>
      <dsp:txXfrm>
        <a:off x="8229048" y="2586040"/>
        <a:ext cx="3215783" cy="614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81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965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362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24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6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68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38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98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61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285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80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98688-EEF0-4D8F-90D2-C3766CB9DAEF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E4460-4E85-41BE-8513-709932A31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7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2741" y="156783"/>
            <a:ext cx="11529391" cy="3858306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b="1" dirty="0">
                <a:ln/>
                <a:solidFill>
                  <a:srgbClr val="0070C0"/>
                </a:solidFill>
              </a:rPr>
              <a:t>Джерела географічної інформації про материки та океани. </a:t>
            </a:r>
            <a:r>
              <a:rPr lang="ru-RU" sz="5400" b="1" dirty="0">
                <a:ln/>
                <a:solidFill>
                  <a:srgbClr val="0070C0"/>
                </a:solidFill>
              </a:rPr>
              <a:t/>
            </a:r>
            <a:br>
              <a:rPr lang="ru-RU" sz="5400" b="1" dirty="0">
                <a:ln/>
                <a:solidFill>
                  <a:srgbClr val="0070C0"/>
                </a:solidFill>
              </a:rPr>
            </a:br>
            <a:endParaRPr lang="ru-RU" sz="5400" b="1" dirty="0">
              <a:ln/>
              <a:solidFill>
                <a:srgbClr val="0070C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31946" y="5898500"/>
            <a:ext cx="527098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718" y="1987717"/>
            <a:ext cx="4646989" cy="5767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6969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95761450"/>
              </p:ext>
            </p:extLst>
          </p:nvPr>
        </p:nvGraphicFramePr>
        <p:xfrm>
          <a:off x="291375" y="1146629"/>
          <a:ext cx="11569699" cy="6191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74713" y="0"/>
            <a:ext cx="10515600" cy="1146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 smtClean="0">
                <a:ln/>
                <a:solidFill>
                  <a:srgbClr val="0070C0"/>
                </a:solidFill>
              </a:rPr>
              <a:t>Які</a:t>
            </a:r>
            <a:r>
              <a:rPr lang="ru-RU" b="1" dirty="0" smtClean="0">
                <a:ln/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ln/>
                <a:solidFill>
                  <a:srgbClr val="0070C0"/>
                </a:solidFill>
              </a:rPr>
              <a:t>джерела</a:t>
            </a:r>
            <a:r>
              <a:rPr lang="ru-RU" b="1" dirty="0" smtClean="0">
                <a:ln/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ln/>
                <a:solidFill>
                  <a:srgbClr val="0070C0"/>
                </a:solidFill>
              </a:rPr>
              <a:t>географічної</a:t>
            </a:r>
            <a:r>
              <a:rPr lang="ru-RU" b="1" dirty="0" smtClean="0">
                <a:ln/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ln/>
                <a:solidFill>
                  <a:srgbClr val="0070C0"/>
                </a:solidFill>
              </a:rPr>
              <a:t>інформації</a:t>
            </a:r>
            <a:r>
              <a:rPr lang="ru-RU" b="1" dirty="0" smtClean="0">
                <a:ln/>
                <a:solidFill>
                  <a:srgbClr val="0070C0"/>
                </a:solidFill>
              </a:rPr>
              <a:t> вам </a:t>
            </a:r>
            <a:r>
              <a:rPr lang="ru-RU" b="1" dirty="0" err="1" smtClean="0">
                <a:ln/>
                <a:solidFill>
                  <a:srgbClr val="0070C0"/>
                </a:solidFill>
              </a:rPr>
              <a:t>відомі</a:t>
            </a:r>
            <a:r>
              <a:rPr lang="ru-RU" b="1" dirty="0" smtClean="0">
                <a:ln/>
                <a:solidFill>
                  <a:srgbClr val="0070C0"/>
                </a:solidFill>
              </a:rPr>
              <a:t>?</a:t>
            </a:r>
            <a:endParaRPr lang="ru-RU" b="1" dirty="0">
              <a:ln/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20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504213-D6D3-4FE6-8BE7-A0DBFA57E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DC504213-D6D3-4FE6-8BE7-A0DBFA57E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DC504213-D6D3-4FE6-8BE7-A0DBFA57E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FFB143-9AF3-48FC-A22B-97655FA79D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CEFFB143-9AF3-48FC-A22B-97655FA79D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CEFFB143-9AF3-48FC-A22B-97655FA79D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1D8FA2-3E8B-4693-AA98-6EAD2ACF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701D8FA2-3E8B-4693-AA98-6EAD2ACF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701D8FA2-3E8B-4693-AA98-6EAD2ACFD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EBC462-3CE1-464D-8942-99A963626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9AEBC462-3CE1-464D-8942-99A963626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9AEBC462-3CE1-464D-8942-99A963626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0902D2-0D49-4CF0-B723-AE14247F6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460902D2-0D49-4CF0-B723-AE14247F6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460902D2-0D49-4CF0-B723-AE14247F6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714771-788B-41F1-B771-F051BE6FC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F2714771-788B-41F1-B771-F051BE6FC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dgm id="{F2714771-788B-41F1-B771-F051BE6FC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608089-EA4D-4423-B267-158D0D2C82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78608089-EA4D-4423-B267-158D0D2C82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78608089-EA4D-4423-B267-158D0D2C82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09DDA7-C026-43B6-8DB6-6B0DA95E2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209DDA7-C026-43B6-8DB6-6B0DA95E2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7209DDA7-C026-43B6-8DB6-6B0DA95E2A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227BF1-CBD0-4201-8967-3BE7C83FF1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EE227BF1-CBD0-4201-8967-3BE7C83FF1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EE227BF1-CBD0-4201-8967-3BE7C83FF1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F711BA-7180-4A2F-9FE4-067CB2E97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A3F711BA-7180-4A2F-9FE4-067CB2E97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graphicEl>
                                              <a:dgm id="{A3F711BA-7180-4A2F-9FE4-067CB2E97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B79099-731E-4A96-B75D-B7FE3D385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3DB79099-731E-4A96-B75D-B7FE3D385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graphicEl>
                                              <a:dgm id="{3DB79099-731E-4A96-B75D-B7FE3D385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EA7A3A-89F5-48EB-A154-143E1DCCA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35EA7A3A-89F5-48EB-A154-143E1DCCA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35EA7A3A-89F5-48EB-A154-143E1DCCA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6DFD3A-41C2-4A10-8993-C1130916F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4E6DFD3A-41C2-4A10-8993-C1130916F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4E6DFD3A-41C2-4A10-8993-C1130916F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3E7B4B-081D-4D7D-9BA5-97A2E17D5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CA3E7B4B-081D-4D7D-9BA5-97A2E17D5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CA3E7B4B-081D-4D7D-9BA5-97A2E17D5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9E9990-4353-4044-8302-2F5F0B20B1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graphicEl>
                                              <a:dgm id="{B59E9990-4353-4044-8302-2F5F0B20B1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graphicEl>
                                              <a:dgm id="{B59E9990-4353-4044-8302-2F5F0B20B1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1DD382-4B83-49C6-83AE-6E81A196E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8A1DD382-4B83-49C6-83AE-6E81A196E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graphicEl>
                                              <a:dgm id="{8A1DD382-4B83-49C6-83AE-6E81A196E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D42287-E100-4ADA-BE10-BAC26BCA1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>
                                            <p:graphicEl>
                                              <a:dgm id="{D2D42287-E100-4ADA-BE10-BAC26BCA1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>
                                            <p:graphicEl>
                                              <a:dgm id="{D2D42287-E100-4ADA-BE10-BAC26BCA1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86447808"/>
              </p:ext>
            </p:extLst>
          </p:nvPr>
        </p:nvGraphicFramePr>
        <p:xfrm>
          <a:off x="161365" y="0"/>
          <a:ext cx="11739282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3744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65E7DC9-3E1D-4925-99A9-DA967D8C5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965E7DC9-3E1D-4925-99A9-DA967D8C5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965E7DC9-3E1D-4925-99A9-DA967D8C5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graphicEl>
                                              <a:dgm id="{965E7DC9-3E1D-4925-99A9-DA967D8C52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E79A24-511A-43D0-A009-B94F39943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EBE79A24-511A-43D0-A009-B94F39943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EBE79A24-511A-43D0-A009-B94F39943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EBE79A24-511A-43D0-A009-B94F39943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AF63EF-13E5-4E6D-A455-940109F0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1CAF63EF-13E5-4E6D-A455-940109F0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1CAF63EF-13E5-4E6D-A455-940109F0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dgm id="{1CAF63EF-13E5-4E6D-A455-940109F074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B79FBD-3108-4426-8CD3-9A23875A0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A5B79FBD-3108-4426-8CD3-9A23875A0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A5B79FBD-3108-4426-8CD3-9A23875A0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A5B79FBD-3108-4426-8CD3-9A23875A00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1EB3F3-FEBC-446E-B604-C038253BA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741EB3F3-FEBC-446E-B604-C038253BA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741EB3F3-FEBC-446E-B604-C038253BA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741EB3F3-FEBC-446E-B604-C038253BA9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B982A0-01D3-43D0-9FFA-AC14FB4CE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BFB982A0-01D3-43D0-9FFA-AC14FB4CE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BFB982A0-01D3-43D0-9FFA-AC14FB4CE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graphicEl>
                                              <a:dgm id="{BFB982A0-01D3-43D0-9FFA-AC14FB4CE1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695A236-0996-4769-ABCC-FE9A253F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graphicEl>
                                              <a:dgm id="{9695A236-0996-4769-ABCC-FE9A253F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9695A236-0996-4769-ABCC-FE9A253F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9695A236-0996-4769-ABCC-FE9A253FD8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A095D6-8E23-48AD-B1E1-F5A88E27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8CA095D6-8E23-48AD-B1E1-F5A88E27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8CA095D6-8E23-48AD-B1E1-F5A88E277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8CA095D6-8E23-48AD-B1E1-F5A88E277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0ADA1B-5FFE-4888-BBE3-B8BEB1D09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1C0ADA1B-5FFE-4888-BBE3-B8BEB1D09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1C0ADA1B-5FFE-4888-BBE3-B8BEB1D09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1C0ADA1B-5FFE-4888-BBE3-B8BEB1D099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7535D9-E0A2-4F28-AA02-53A64F4E0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F77535D9-E0A2-4F28-AA02-53A64F4E0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graphicEl>
                                              <a:dgm id="{F77535D9-E0A2-4F28-AA02-53A64F4E0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F77535D9-E0A2-4F28-AA02-53A64F4E0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3D0BB0-F0B6-4795-A720-30E691DCB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533D0BB0-F0B6-4795-A720-30E691DCB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533D0BB0-F0B6-4795-A720-30E691DCB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533D0BB0-F0B6-4795-A720-30E691DCBF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79DF4E1-93DC-48F4-BBE4-B73051940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graphicEl>
                                              <a:dgm id="{979DF4E1-93DC-48F4-BBE4-B73051940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graphicEl>
                                              <a:dgm id="{979DF4E1-93DC-48F4-BBE4-B73051940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graphicEl>
                                              <a:dgm id="{979DF4E1-93DC-48F4-BBE4-B730519407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F5F3E00-D09D-4AEF-B907-27AB1F1F4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graphicEl>
                                              <a:dgm id="{FF5F3E00-D09D-4AEF-B907-27AB1F1F4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graphicEl>
                                              <a:dgm id="{FF5F3E00-D09D-4AEF-B907-27AB1F1F4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FF5F3E00-D09D-4AEF-B907-27AB1F1F48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54D906-8FD5-4E06-B5A8-745816539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graphicEl>
                                              <a:dgm id="{8854D906-8FD5-4E06-B5A8-745816539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graphicEl>
                                              <a:dgm id="{8854D906-8FD5-4E06-B5A8-745816539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graphicEl>
                                              <a:dgm id="{8854D906-8FD5-4E06-B5A8-745816539A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07ADA9-72F5-4D42-BB34-EAEE0608B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graphicEl>
                                              <a:dgm id="{3107ADA9-72F5-4D42-BB34-EAEE0608B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graphicEl>
                                              <a:dgm id="{3107ADA9-72F5-4D42-BB34-EAEE0608B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graphicEl>
                                              <a:dgm id="{3107ADA9-72F5-4D42-BB34-EAEE0608B7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306083-0DA6-4680-A5F7-094D160E2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graphicEl>
                                              <a:dgm id="{D4306083-0DA6-4680-A5F7-094D160E2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graphicEl>
                                              <a:dgm id="{D4306083-0DA6-4680-A5F7-094D160E2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graphicEl>
                                              <a:dgm id="{D4306083-0DA6-4680-A5F7-094D160E2C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3D1CB64-BA24-40D3-8024-8272387EC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graphicEl>
                                              <a:dgm id="{63D1CB64-BA24-40D3-8024-8272387EC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graphicEl>
                                              <a:dgm id="{63D1CB64-BA24-40D3-8024-8272387EC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graphicEl>
                                              <a:dgm id="{63D1CB64-BA24-40D3-8024-8272387EC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FD495D-C423-44FD-87DF-7B0074C38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graphicEl>
                                              <a:dgm id="{D4FD495D-C423-44FD-87DF-7B0074C38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graphicEl>
                                              <a:dgm id="{D4FD495D-C423-44FD-87DF-7B0074C38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graphicEl>
                                              <a:dgm id="{D4FD495D-C423-44FD-87DF-7B0074C385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8464F7-04E8-46DA-9939-2C9B522C2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graphicEl>
                                              <a:dgm id="{658464F7-04E8-46DA-9939-2C9B522C2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graphicEl>
                                              <a:dgm id="{658464F7-04E8-46DA-9939-2C9B522C2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graphicEl>
                                              <a:dgm id="{658464F7-04E8-46DA-9939-2C9B522C23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079D14-F86F-4C92-97B8-647B437BA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>
                                            <p:graphicEl>
                                              <a:dgm id="{1D079D14-F86F-4C92-97B8-647B437BA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graphicEl>
                                              <a:dgm id="{1D079D14-F86F-4C92-97B8-647B437BA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graphicEl>
                                              <a:dgm id="{1D079D14-F86F-4C92-97B8-647B437BA8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637" y="106017"/>
            <a:ext cx="10515600" cy="980661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/>
                <a:solidFill>
                  <a:srgbClr val="0070C0"/>
                </a:solidFill>
              </a:rPr>
              <a:t>Класифікація карт материків та океанів</a:t>
            </a:r>
            <a:endParaRPr lang="ru-RU" sz="4000" b="1" dirty="0">
              <a:ln/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6" y="1086679"/>
            <a:ext cx="11180862" cy="564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6170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14030239"/>
              </p:ext>
            </p:extLst>
          </p:nvPr>
        </p:nvGraphicFramePr>
        <p:xfrm>
          <a:off x="391926" y="142434"/>
          <a:ext cx="11551024" cy="4757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6207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34FA6A-EB6C-4187-85C6-A9F7045D5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>
                                            <p:graphicEl>
                                              <a:dgm id="{9034FA6A-EB6C-4187-85C6-A9F7045D5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>
                                            <p:graphicEl>
                                              <a:dgm id="{9034FA6A-EB6C-4187-85C6-A9F7045D5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>
                                            <p:graphicEl>
                                              <a:dgm id="{9034FA6A-EB6C-4187-85C6-A9F7045D53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BEB5C2-F5BC-451B-B98F-0BCA2C978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>
                                            <p:graphicEl>
                                              <a:dgm id="{8BBEB5C2-F5BC-451B-B98F-0BCA2C978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>
                                            <p:graphicEl>
                                              <a:dgm id="{8BBEB5C2-F5BC-451B-B98F-0BCA2C978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>
                                            <p:graphicEl>
                                              <a:dgm id="{8BBEB5C2-F5BC-451B-B98F-0BCA2C9780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06D794A-A767-4BBF-AEE0-C5D977F2A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>
                                            <p:graphicEl>
                                              <a:dgm id="{B06D794A-A767-4BBF-AEE0-C5D977F2A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>
                                            <p:graphicEl>
                                              <a:dgm id="{B06D794A-A767-4BBF-AEE0-C5D977F2A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>
                                            <p:graphicEl>
                                              <a:dgm id="{B06D794A-A767-4BBF-AEE0-C5D977F2AF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42744132"/>
              </p:ext>
            </p:extLst>
          </p:nvPr>
        </p:nvGraphicFramePr>
        <p:xfrm>
          <a:off x="391926" y="394226"/>
          <a:ext cx="11551024" cy="3806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5589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3370814"/>
              </p:ext>
            </p:extLst>
          </p:nvPr>
        </p:nvGraphicFramePr>
        <p:xfrm>
          <a:off x="107950" y="158442"/>
          <a:ext cx="12192000" cy="4184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9797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graphicEl>
                                              <a:dgm id="{8459B8BB-4CD0-4330-A4FE-6D54B1339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3C0C0DD9-7232-4916-B931-77BE07A4C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22B2712F-D26C-405B-99A6-1EAFABC66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graphicEl>
                                              <a:dgm id="{F4A38E36-BDC6-41C1-98B2-3B8F3794E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A4AB8262-638A-4662-889E-20993C6386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graphicEl>
                                              <a:dgm id="{57EC05F2-0711-4776-91C9-A2A6F78CF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38676747"/>
              </p:ext>
            </p:extLst>
          </p:nvPr>
        </p:nvGraphicFramePr>
        <p:xfrm>
          <a:off x="333328" y="0"/>
          <a:ext cx="11741244" cy="3999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6069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graphicEl>
                                              <a:dgm id="{304D690A-7710-42D9-B5ED-4D3B9EAD1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1DC90DFD-FCD9-48EA-AFB5-24DFE7622C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dgm id="{823DBFA0-87B8-4547-B3E0-63903AFC3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EB7EF7B2-53D2-413B-80DC-BEE62134E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4124D830-2DAA-4427-87BC-6B1C1C424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graphicEl>
                                              <a:dgm id="{DB84F793-E147-4B66-B893-52E731BD4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4581FD96-2AFE-41F9-9704-C2D747D80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95EC7E0B-A828-430E-A131-CA918C798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C28759C8-DAE3-4148-A3E8-4AC9B5B893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1CAF5B5F-DBBD-4791-83FD-0A0008437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D20CEB7E-435E-4AF3-8EC4-740DCADD7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452" y="0"/>
            <a:ext cx="10515600" cy="65529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/>
                <a:solidFill>
                  <a:srgbClr val="0070C0"/>
                </a:solidFill>
              </a:rPr>
              <a:t>Електронні карти</a:t>
            </a:r>
            <a:endParaRPr lang="ru-RU" sz="4000" b="1" dirty="0">
              <a:ln/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0" y="655292"/>
            <a:ext cx="6468785" cy="3471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39" y="637222"/>
            <a:ext cx="6468785" cy="3465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27" y="3069297"/>
            <a:ext cx="6806818" cy="3641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78" y="3069297"/>
            <a:ext cx="6841715" cy="364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7" y="655292"/>
            <a:ext cx="11558206" cy="6055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7432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rgbClr val="02376C"/>
      </a:dk1>
      <a:lt1>
        <a:sysClr val="window" lastClr="FFFFFF"/>
      </a:lt1>
      <a:dk2>
        <a:srgbClr val="2992F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6280</TotalTime>
  <Words>191</Words>
  <Application>Microsoft Office PowerPoint</Application>
  <PresentationFormat>Широкоэкранный</PresentationFormat>
  <Paragraphs>48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Times New Roman</vt:lpstr>
      <vt:lpstr>Тема Office</vt:lpstr>
      <vt:lpstr>Джерела географічної інформації про материки та океани.  </vt:lpstr>
      <vt:lpstr>Презентация PowerPoint</vt:lpstr>
      <vt:lpstr>Презентация PowerPoint</vt:lpstr>
      <vt:lpstr>Класифікація карт материків та океанів</vt:lpstr>
      <vt:lpstr>Презентация PowerPoint</vt:lpstr>
      <vt:lpstr>Презентация PowerPoint</vt:lpstr>
      <vt:lpstr>Презентация PowerPoint</vt:lpstr>
      <vt:lpstr>Презентация PowerPoint</vt:lpstr>
      <vt:lpstr>Електронні карти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Материки та океани як об’єкти вивчення регіональної  географії. Співвідношення на Землі  материків та океанів.  Материки і частини світу.</dc:title>
  <dc:creator>Lenovo</dc:creator>
  <cp:lastModifiedBy>Рома</cp:lastModifiedBy>
  <cp:revision>127</cp:revision>
  <dcterms:created xsi:type="dcterms:W3CDTF">2022-08-02T09:37:53Z</dcterms:created>
  <dcterms:modified xsi:type="dcterms:W3CDTF">2022-09-12T11:35:26Z</dcterms:modified>
</cp:coreProperties>
</file>