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theme/theme5.xml" ContentType="application/vnd.openxmlformats-officedocument.theme+xml"/>
  <Override PartName="/ppt/slideLayouts/slideLayout57.xml" ContentType="application/vnd.openxmlformats-officedocument.presentationml.slideLayout+xml"/>
  <Override PartName="/ppt/notesSlides/notesSlide2.xml" ContentType="application/vnd.openxmlformats-officedocument.presentationml.notesSlide+xml"/>
  <Override PartName="/ppt/slideLayouts/slideLayout46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124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20.xml" ContentType="application/vnd.openxmlformats-officedocument.presentationml.slideLayout+xml"/>
  <Override PartName="/docProps/custom.xml" ContentType="application/vnd.openxmlformats-officedocument.custom-properties+xml"/>
  <Override PartName="/ppt/slideMasters/slideMaster8.xml" ContentType="application/vnd.openxmlformats-officedocument.presentationml.slideMaster+xml"/>
  <Override PartName="/ppt/slideMasters/slideMaster11.xml" ContentType="application/vnd.openxmlformats-officedocument.presentationml.slideMaster+xml"/>
  <Override PartName="/ppt/theme/theme14.xml" ContentType="application/vnd.openxmlformats-officedocument.theme+xml"/>
  <Override PartName="/ppt/slideMasters/slideMaster4.xml" ContentType="application/vnd.openxmlformats-officedocument.presentationml.slideMaster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theme/theme6.xml" ContentType="application/vnd.openxmlformats-officedocument.theme+xml"/>
  <Override PartName="/ppt/slideLayouts/slideLayout69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98.xml" ContentType="application/vnd.openxmlformats-officedocument.presentationml.slideLayout+xml"/>
  <Override PartName="/ppt/theme/theme10.xml" ContentType="application/vnd.openxmlformats-officedocument.them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29.xml" ContentType="application/vnd.openxmlformats-officedocument.presentationml.slideLayout+xml"/>
  <Default Extension="png" ContentType="image/png"/>
  <Override PartName="/ppt/presProps.xml" ContentType="application/vnd.openxmlformats-officedocument.presentationml.presProps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43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22.xml" ContentType="application/vnd.openxmlformats-officedocument.presentationml.slide+xml"/>
  <Override PartName="/ppt/slideLayouts/slideLayout14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32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Layouts/slideLayout21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Masters/slideMaster9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Layouts/slideLayout10.xml" ContentType="application/vnd.openxmlformats-officedocument.presentationml.slideLayout+xml"/>
  <Default Extension="gif" ContentType="image/gif"/>
  <Override PartName="/ppt/slideLayouts/slideLayout99.xml" ContentType="application/vnd.openxmlformats-officedocument.presentationml.slideLayout+xml"/>
  <Override PartName="/ppt/slideMasters/slideMaster5.xml" ContentType="application/vnd.openxmlformats-officedocument.presentationml.slideMaster+xml"/>
  <Override PartName="/ppt/slideLayouts/slideLayout59.xml" ContentType="application/vnd.openxmlformats-officedocument.presentationml.slideLayout+xml"/>
  <Override PartName="/ppt/theme/theme7.xml" ContentType="application/vnd.openxmlformats-officedocument.theme+xml"/>
  <Override PartName="/ppt/slideLayouts/slideLayout88.xml" ContentType="application/vnd.openxmlformats-officedocument.presentationml.slideLayout+xml"/>
  <Override PartName="/ppt/theme/theme11.xml" ContentType="application/vnd.openxmlformats-officedocument.them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33.xml" ContentType="application/vnd.openxmlformats-officedocument.presentationml.slideLayout+xml"/>
  <Default Extension="rels" ContentType="application/vnd.openxmlformats-package.relationships+xml"/>
  <Override PartName="/ppt/slides/slide23.xml" ContentType="application/vnd.openxmlformats-officedocument.presentationml.slide+xml"/>
  <Override PartName="/ppt/slideLayouts/slideLayout2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s/slide12.xml" ContentType="application/vnd.openxmlformats-officedocument.presentationml.slide+xml"/>
  <Override PartName="/ppt/slideLayouts/slideLayout11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Masters/slideMaster13.xml" ContentType="application/vnd.openxmlformats-officedocument.presentationml.slideMaster+xml"/>
  <Override PartName="/ppt/slideLayouts/slideLayout100.xml" ContentType="application/vnd.openxmlformats-officedocument.presentationml.slideLayout+xml"/>
  <Override PartName="/ppt/slideMasters/slideMaster6.xml" ContentType="application/vnd.openxmlformats-officedocument.presentationml.slideMaster+xml"/>
  <Override PartName="/ppt/theme/theme8.xml" ContentType="application/vnd.openxmlformats-officedocument.theme+xml"/>
  <Override PartName="/ppt/slideLayouts/slideLayout89.xml" ContentType="application/vnd.openxmlformats-officedocument.presentationml.slideLayout+xml"/>
  <Override PartName="/ppt/theme/theme12.xml" ContentType="application/vnd.openxmlformats-officedocument.theme+xml"/>
  <Override PartName="/ppt/slides/slide7.xml" ContentType="application/vnd.openxmlformats-officedocument.presentationml.slide+xml"/>
  <Override PartName="/ppt/slideLayouts/slideLayout9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Masters/slideMaster2.xml" ContentType="application/vnd.openxmlformats-officedocument.presentationml.slideMaster+xml"/>
  <Override PartName="/ppt/slideLayouts/slideLayout38.xml" ContentType="application/vnd.openxmlformats-officedocument.presentationml.slideLayout+xml"/>
  <Override PartName="/ppt/theme/theme4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3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Layouts/slideLayout5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s/slide24.xml" ContentType="application/vnd.openxmlformats-officedocument.presentationml.slide+xml"/>
  <Override PartName="/ppt/slideLayouts/slideLayout16.xml" ContentType="application/vnd.openxmlformats-officedocument.presentationml.slideLayout+xml"/>
  <Default Extension="jpeg" ContentType="image/jpeg"/>
  <Override PartName="/ppt/slideLayouts/slideLayout34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Masters/slideMaster7.xml" ContentType="application/vnd.openxmlformats-officedocument.presentationml.slideMaster+xml"/>
  <Override PartName="/ppt/slideMasters/slideMaster10.xml" ContentType="application/vnd.openxmlformats-officedocument.presentationml.slideMaster+xml"/>
  <Override PartName="/ppt/theme/theme9.xml" ContentType="application/vnd.openxmlformats-officedocument.theme+xml"/>
  <Override PartName="/ppt/theme/theme13.xml" ContentType="application/vnd.openxmlformats-officedocument.theme+xml"/>
  <Override PartName="/ppt/slides/slide8.xml" ContentType="application/vnd.openxmlformats-officedocument.presentationml.slide+xml"/>
  <Override PartName="/ppt/slideLayouts/slideLayout6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117.xml" ContentType="application/vnd.openxmlformats-officedocument.presentationml.slideLayout+xml"/>
  <Override PartName="/ppt/theme/theme1.xml" ContentType="application/vnd.openxmlformats-officedocument.theme+xml"/>
  <Override PartName="/ppt/slideLayouts/slideLayout53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42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0" r:id="rId1"/>
    <p:sldMasterId id="2147483684" r:id="rId2"/>
    <p:sldMasterId id="2147483696" r:id="rId3"/>
    <p:sldMasterId id="2147483708" r:id="rId4"/>
    <p:sldMasterId id="2147483720" r:id="rId5"/>
    <p:sldMasterId id="2147483732" r:id="rId6"/>
    <p:sldMasterId id="2147483744" r:id="rId7"/>
    <p:sldMasterId id="2147483756" r:id="rId8"/>
    <p:sldMasterId id="2147483768" r:id="rId9"/>
    <p:sldMasterId id="2147483780" r:id="rId10"/>
    <p:sldMasterId id="2147483792" r:id="rId11"/>
    <p:sldMasterId id="2147483804" r:id="rId12"/>
    <p:sldMasterId id="2147483816" r:id="rId13"/>
  </p:sldMasterIdLst>
  <p:notesMasterIdLst>
    <p:notesMasterId r:id="rId38"/>
  </p:notesMasterIdLst>
  <p:sldIdLst>
    <p:sldId id="275" r:id="rId14"/>
    <p:sldId id="320" r:id="rId15"/>
    <p:sldId id="308" r:id="rId16"/>
    <p:sldId id="312" r:id="rId17"/>
    <p:sldId id="329" r:id="rId18"/>
    <p:sldId id="276" r:id="rId19"/>
    <p:sldId id="322" r:id="rId20"/>
    <p:sldId id="278" r:id="rId21"/>
    <p:sldId id="280" r:id="rId22"/>
    <p:sldId id="281" r:id="rId23"/>
    <p:sldId id="277" r:id="rId24"/>
    <p:sldId id="282" r:id="rId25"/>
    <p:sldId id="284" r:id="rId26"/>
    <p:sldId id="283" r:id="rId27"/>
    <p:sldId id="285" r:id="rId28"/>
    <p:sldId id="265" r:id="rId29"/>
    <p:sldId id="330" r:id="rId30"/>
    <p:sldId id="331" r:id="rId31"/>
    <p:sldId id="325" r:id="rId32"/>
    <p:sldId id="326" r:id="rId33"/>
    <p:sldId id="327" r:id="rId34"/>
    <p:sldId id="328" r:id="rId35"/>
    <p:sldId id="323" r:id="rId36"/>
    <p:sldId id="324" r:id="rId37"/>
  </p:sldIdLst>
  <p:sldSz cx="9144000" cy="5399088"/>
  <p:notesSz cx="6858000" cy="9144000"/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20D5B"/>
    <a:srgbClr val="5E08BC"/>
    <a:srgbClr val="031437"/>
    <a:srgbClr val="00CC99"/>
    <a:srgbClr val="4F81BD"/>
    <a:srgbClr val="197703"/>
    <a:srgbClr val="6E1F8D"/>
    <a:srgbClr val="92D7F6"/>
    <a:srgbClr val="93E5F5"/>
    <a:srgbClr val="94E9F4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15620"/>
    <p:restoredTop sz="76350" autoAdjust="0"/>
  </p:normalViewPr>
  <p:slideViewPr>
    <p:cSldViewPr snapToGrid="0">
      <p:cViewPr>
        <p:scale>
          <a:sx n="50" d="100"/>
          <a:sy n="50" d="100"/>
        </p:scale>
        <p:origin x="-114" y="-48"/>
      </p:cViewPr>
      <p:guideLst>
        <p:guide orient="horz" pos="170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Master" Target="slideMasters/slideMaster13.xml"/><Relationship Id="rId18" Type="http://schemas.openxmlformats.org/officeDocument/2006/relationships/slide" Target="slides/slide5.xml"/><Relationship Id="rId26" Type="http://schemas.openxmlformats.org/officeDocument/2006/relationships/slide" Target="slides/slide13.xml"/><Relationship Id="rId39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8.xml"/><Relationship Id="rId34" Type="http://schemas.openxmlformats.org/officeDocument/2006/relationships/slide" Target="slides/slide21.xml"/><Relationship Id="rId42" Type="http://schemas.openxmlformats.org/officeDocument/2006/relationships/tableStyles" Target="tableStyles.xml"/><Relationship Id="rId7" Type="http://schemas.openxmlformats.org/officeDocument/2006/relationships/slideMaster" Target="slideMasters/slideMaster7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4.xml"/><Relationship Id="rId25" Type="http://schemas.openxmlformats.org/officeDocument/2006/relationships/slide" Target="slides/slide12.xml"/><Relationship Id="rId33" Type="http://schemas.openxmlformats.org/officeDocument/2006/relationships/slide" Target="slides/slide20.xml"/><Relationship Id="rId38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3.xml"/><Relationship Id="rId20" Type="http://schemas.openxmlformats.org/officeDocument/2006/relationships/slide" Target="slides/slide7.xml"/><Relationship Id="rId29" Type="http://schemas.openxmlformats.org/officeDocument/2006/relationships/slide" Target="slides/slide16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11.xml"/><Relationship Id="rId32" Type="http://schemas.openxmlformats.org/officeDocument/2006/relationships/slide" Target="slides/slide19.xml"/><Relationship Id="rId37" Type="http://schemas.openxmlformats.org/officeDocument/2006/relationships/slide" Target="slides/slide24.xml"/><Relationship Id="rId40" Type="http://schemas.openxmlformats.org/officeDocument/2006/relationships/viewProps" Target="view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2.xml"/><Relationship Id="rId23" Type="http://schemas.openxmlformats.org/officeDocument/2006/relationships/slide" Target="slides/slide10.xml"/><Relationship Id="rId28" Type="http://schemas.openxmlformats.org/officeDocument/2006/relationships/slide" Target="slides/slide15.xml"/><Relationship Id="rId36" Type="http://schemas.openxmlformats.org/officeDocument/2006/relationships/slide" Target="slides/slide23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6.xml"/><Relationship Id="rId31" Type="http://schemas.openxmlformats.org/officeDocument/2006/relationships/slide" Target="slides/slide18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1.xml"/><Relationship Id="rId22" Type="http://schemas.openxmlformats.org/officeDocument/2006/relationships/slide" Target="slides/slide9.xml"/><Relationship Id="rId27" Type="http://schemas.openxmlformats.org/officeDocument/2006/relationships/slide" Target="slides/slide14.xml"/><Relationship Id="rId30" Type="http://schemas.openxmlformats.org/officeDocument/2006/relationships/slide" Target="slides/slide17.xml"/><Relationship Id="rId35" Type="http://schemas.openxmlformats.org/officeDocument/2006/relationships/slide" Target="slides/slide2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F0EAF8-E36A-4E5D-959F-52D65C392F82}" type="datetimeFigureOut">
              <a:rPr lang="uk-UA" smtClean="0"/>
              <a:pPr/>
              <a:t>13.09.2018</a:t>
            </a:fld>
            <a:endParaRPr lang="uk-UA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525463" y="685800"/>
            <a:ext cx="580707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9AA6906-F698-42F0-A735-F93FB8EB1135}" type="slidenum">
              <a:rPr lang="uk-UA" smtClean="0"/>
              <a:pPr/>
              <a:t>‹#›</a:t>
            </a:fld>
            <a:endParaRPr lang="uk-U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525463" y="685800"/>
            <a:ext cx="5807075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uk-UA" sz="1200" b="1" kern="1200" dirty="0" smtClean="0">
                <a:solidFill>
                  <a:sysClr val="windowText" lastClr="000000"/>
                </a:solidFill>
                <a:latin typeface="+mn-lt"/>
                <a:ea typeface="+mn-ea"/>
                <a:cs typeface="+mn-cs"/>
              </a:rPr>
              <a:t>Відомості про Африку в стародавні часи.</a:t>
            </a:r>
            <a:r>
              <a:rPr lang="uk-UA" sz="1200" kern="1200" dirty="0" smtClean="0">
                <a:solidFill>
                  <a:sysClr val="windowText" lastClr="000000"/>
                </a:solidFill>
                <a:latin typeface="+mn-lt"/>
                <a:ea typeface="+mn-ea"/>
                <a:cs typeface="+mn-cs"/>
              </a:rPr>
              <a:t> Північне узбережжя Афри­ки було відоме європейцям давно. Греки називали його Лівією. На бере­гах Нілу існувала одна з найдавніших цивілізацій —</a:t>
            </a:r>
            <a:r>
              <a:rPr lang="uk-UA" sz="1200" i="1" kern="1200" dirty="0" smtClean="0">
                <a:solidFill>
                  <a:sysClr val="windowText" lastClr="000000"/>
                </a:solidFill>
                <a:latin typeface="+mn-lt"/>
                <a:ea typeface="+mn-ea"/>
                <a:cs typeface="+mn-cs"/>
              </a:rPr>
              <a:t> Стародавній Єгипет.</a:t>
            </a:r>
            <a:endParaRPr lang="uk-UA" sz="1200" kern="1200" dirty="0" smtClean="0">
              <a:solidFill>
                <a:sysClr val="windowText" lastClr="000000"/>
              </a:solidFill>
              <a:latin typeface="+mn-lt"/>
              <a:ea typeface="+mn-ea"/>
              <a:cs typeface="+mn-cs"/>
            </a:endParaRPr>
          </a:p>
          <a:p>
            <a:r>
              <a:rPr lang="uk-UA" sz="1200" kern="1200" dirty="0" smtClean="0">
                <a:solidFill>
                  <a:sysClr val="windowText" lastClr="000000"/>
                </a:solidFill>
                <a:latin typeface="+mn-lt"/>
                <a:ea typeface="+mn-ea"/>
                <a:cs typeface="+mn-cs"/>
              </a:rPr>
              <a:t>На сході Середземноморського узбережжя (територія сучасного Лівану), на вузькій прибережній смузі, проживали</a:t>
            </a:r>
            <a:r>
              <a:rPr lang="uk-UA" sz="1200" i="1" kern="1200" dirty="0" smtClean="0">
                <a:solidFill>
                  <a:sysClr val="windowText" lastClr="000000"/>
                </a:solidFill>
                <a:latin typeface="+mn-lt"/>
                <a:ea typeface="+mn-ea"/>
                <a:cs typeface="+mn-cs"/>
              </a:rPr>
              <a:t> фінікійці.</a:t>
            </a:r>
            <a:r>
              <a:rPr lang="uk-UA" sz="1200" kern="1200" dirty="0" smtClean="0">
                <a:solidFill>
                  <a:sysClr val="windowText" lastClr="000000"/>
                </a:solidFill>
                <a:latin typeface="+mn-lt"/>
                <a:ea typeface="+mn-ea"/>
                <a:cs typeface="+mn-cs"/>
              </a:rPr>
              <a:t> Напри­кінці VI ст. до н. е. єгипетський фараон </a:t>
            </a:r>
            <a:r>
              <a:rPr lang="uk-UA" sz="1200" kern="1200" dirty="0" err="1" smtClean="0">
                <a:solidFill>
                  <a:sysClr val="windowText" lastClr="000000"/>
                </a:solidFill>
                <a:latin typeface="+mn-lt"/>
                <a:ea typeface="+mn-ea"/>
                <a:cs typeface="+mn-cs"/>
              </a:rPr>
              <a:t>Нехо</a:t>
            </a:r>
            <a:r>
              <a:rPr lang="uk-UA" sz="1200" kern="1200" dirty="0" smtClean="0">
                <a:solidFill>
                  <a:sysClr val="windowText" lastClr="000000"/>
                </a:solidFill>
                <a:latin typeface="+mn-lt"/>
                <a:ea typeface="+mn-ea"/>
                <a:cs typeface="+mn-cs"/>
              </a:rPr>
              <a:t> доручив фінікійцям ді­знатися, наскільки далеко на південь простягається Лівія. Фінікійці на вітрильниках вийшли з Червоного моря й почали рухатися на пів­день. Подорож тривала три роки. Вони обігнули материк і двічі пере­тнули екватор. Експедиція закінчилась у Карфагені, на південному узбережжі Середземного моря. Фінікійці з'ясували, що Лівія з усіх боків омивається водою, за винятком тієї частини, де материк з'єдну­ється з Азією. Так були визначені орієнтовні обриси Африки. Про цю подорож пізніше розповів світові давньогрецький учений — «батько історії»</a:t>
            </a:r>
            <a:r>
              <a:rPr lang="uk-UA" sz="1200" i="1" kern="1200" dirty="0" smtClean="0">
                <a:solidFill>
                  <a:sysClr val="windowText" lastClr="000000"/>
                </a:solidFill>
                <a:latin typeface="+mn-lt"/>
                <a:ea typeface="+mn-ea"/>
                <a:cs typeface="+mn-cs"/>
              </a:rPr>
              <a:t> Геродот.</a:t>
            </a:r>
            <a:endParaRPr lang="uk-UA" sz="1200" kern="1200" dirty="0" smtClean="0">
              <a:solidFill>
                <a:sysClr val="windowText" lastClr="000000"/>
              </a:solidFill>
              <a:latin typeface="+mn-lt"/>
              <a:ea typeface="+mn-ea"/>
              <a:cs typeface="+mn-cs"/>
            </a:endParaRPr>
          </a:p>
          <a:p>
            <a:endParaRPr lang="uk-UA" sz="1200" kern="1200" dirty="0" smtClean="0">
              <a:solidFill>
                <a:sysClr val="windowText" lastClr="000000"/>
              </a:solidFill>
              <a:latin typeface="+mn-lt"/>
              <a:ea typeface="+mn-ea"/>
              <a:cs typeface="+mn-cs"/>
            </a:endParaRPr>
          </a:p>
          <a:p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AA6906-F698-42F0-A735-F93FB8EB1135}" type="slidenum">
              <a:rPr lang="uk-UA" smtClean="0"/>
              <a:pPr/>
              <a:t>8</a:t>
            </a:fld>
            <a:endParaRPr lang="uk-UA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525463" y="685800"/>
            <a:ext cx="5807075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uk-UA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Давньогрецький учений</a:t>
            </a:r>
            <a:r>
              <a:rPr lang="uk-UA" sz="1200" b="0" i="1" u="none" strike="noStrike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1200" b="0" i="1" u="none" strike="noStrike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Птолемей</a:t>
            </a:r>
            <a:r>
              <a:rPr lang="uk-UA" sz="1200" b="0" i="0" u="none" strike="noStrike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(90-160 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pp</a:t>
            </a: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</a:t>
            </a:r>
            <a:r>
              <a:rPr lang="uk-UA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н. </a:t>
            </a: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е.) </a:t>
            </a:r>
            <a:r>
              <a:rPr lang="uk-UA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систематизував усі відомі на той час географічні знання. На їх основі він створив знамениту географічну працю - "Посібник з географії" і склав 26 карт окремих ділянок земної поверхні й одну зведену карту світу</a:t>
            </a:r>
            <a:r>
              <a:rPr lang="uk-UA" sz="1200" b="0" i="1" u="none" strike="noStrike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(мал. 2.7). </a:t>
            </a: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Птолемей </a:t>
            </a:r>
            <a:r>
              <a:rPr lang="uk-UA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визнавав кулястість Землі, однак помилково вважав її розміри значно меншими, ніж насправді. У південній частині планети він розмістив невідомий материк, припускаючи: якщо в північній частині планети багато суходолу, то і в південній має існувати великий суходіл - Південний материк. В епоху Великих географічних відкриттів його назвали</a:t>
            </a:r>
            <a:r>
              <a:rPr lang="uk-UA" sz="1200" b="0" i="1" u="none" strike="noStrike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1200" b="0" i="1" u="none" strike="noStrike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Terra</a:t>
            </a:r>
            <a:r>
              <a:rPr lang="uk-UA" sz="1200" b="0" i="1" u="none" strike="noStrike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1200" b="0" i="1" u="none" strike="noStrike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Australis</a:t>
            </a:r>
            <a:r>
              <a:rPr lang="uk-UA" sz="1200" b="0" i="1" u="none" strike="noStrike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1200" b="0" i="1" u="none" strike="noStrike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Incognita</a:t>
            </a:r>
            <a:r>
              <a:rPr lang="uk-UA" sz="1200" b="0" i="1" u="none" strike="noStrike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-</a:t>
            </a:r>
            <a:r>
              <a:rPr lang="uk-UA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Південна Невідома Земля. Цю легендарну землю мореплавці марно шукали протягом багатьох століть.</a:t>
            </a:r>
          </a:p>
          <a:p>
            <a:r>
              <a:rPr lang="uk-UA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До наших часів дійшли й інші географічні описи</a:t>
            </a:r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AA6906-F698-42F0-A735-F93FB8EB1135}" type="slidenum">
              <a:rPr lang="uk-UA" smtClean="0"/>
              <a:pPr/>
              <a:t>13</a:t>
            </a:fld>
            <a:endParaRPr lang="uk-UA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678006"/>
            <a:ext cx="7772400" cy="115728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059113"/>
            <a:ext cx="6400800" cy="1379537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uk-UA" altLang="zh-CN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uk-UA" altLang="zh-CN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FB8CC28-0529-4C64-9DE1-FF07764A8C02}" type="slidenum">
              <a:rPr lang="uk-UA" altLang="zh-CN"/>
              <a:pPr/>
              <a:t>‹#›</a:t>
            </a:fld>
            <a:endParaRPr lang="uk-UA" altLang="zh-CN"/>
          </a:p>
        </p:txBody>
      </p:sp>
    </p:spTree>
  </p:cSld>
  <p:clrMapOvr>
    <a:masterClrMapping/>
  </p:clrMapOvr>
  <p:transition>
    <p:fade thruBlk="1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uk-UA" altLang="zh-CN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uk-UA" altLang="zh-CN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6C9FBED-D983-4EF3-8179-E4652A4FB5F4}" type="slidenum">
              <a:rPr lang="uk-UA" altLang="zh-CN"/>
              <a:pPr/>
              <a:t>‹#›</a:t>
            </a:fld>
            <a:endParaRPr lang="uk-UA" altLang="zh-CN"/>
          </a:p>
        </p:txBody>
      </p:sp>
    </p:spTree>
  </p:cSld>
  <p:clrMapOvr>
    <a:masterClrMapping/>
  </p:clrMapOvr>
  <p:transition>
    <p:fade thruBlk="1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468689"/>
            <a:ext cx="7772400" cy="107315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287588"/>
            <a:ext cx="7772400" cy="118110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uk-UA" altLang="zh-CN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uk-UA" altLang="zh-CN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28514DE-C843-4261-B7B1-1229537BB554}" type="slidenum">
              <a:rPr lang="uk-UA" altLang="zh-CN"/>
              <a:pPr/>
              <a:t>‹#›</a:t>
            </a:fld>
            <a:endParaRPr lang="uk-UA" altLang="zh-CN"/>
          </a:p>
        </p:txBody>
      </p:sp>
    </p:spTree>
  </p:cSld>
  <p:clrMapOvr>
    <a:masterClrMapping/>
  </p:clrMapOvr>
  <p:transition>
    <p:fade thruBlk="1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260477"/>
            <a:ext cx="4038600" cy="35623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260477"/>
            <a:ext cx="4038600" cy="35623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uk-UA" altLang="zh-CN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uk-UA" altLang="zh-CN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F23E84D-0CF0-4B05-B168-7EF3F4C9742C}" type="slidenum">
              <a:rPr lang="uk-UA" altLang="zh-CN"/>
              <a:pPr/>
              <a:t>‹#›</a:t>
            </a:fld>
            <a:endParaRPr lang="uk-UA" altLang="zh-CN"/>
          </a:p>
        </p:txBody>
      </p:sp>
    </p:spTree>
  </p:cSld>
  <p:clrMapOvr>
    <a:masterClrMapping/>
  </p:clrMapOvr>
  <p:transition>
    <p:fade thruBlk="1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8090"/>
            <a:ext cx="4040188" cy="5048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1712913"/>
            <a:ext cx="4040188" cy="310991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33" y="1208090"/>
            <a:ext cx="4041775" cy="5048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33" y="1712913"/>
            <a:ext cx="4041775" cy="310991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uk-UA" altLang="zh-CN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uk-UA" altLang="zh-CN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BC3C2ED-B7F5-4C49-B823-1FCEE9E8EFC4}" type="slidenum">
              <a:rPr lang="uk-UA" altLang="zh-CN"/>
              <a:pPr/>
              <a:t>‹#›</a:t>
            </a:fld>
            <a:endParaRPr lang="uk-UA" altLang="zh-CN"/>
          </a:p>
        </p:txBody>
      </p:sp>
    </p:spTree>
  </p:cSld>
  <p:clrMapOvr>
    <a:masterClrMapping/>
  </p:clrMapOvr>
  <p:transition>
    <p:fade thruBlk="1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uk-UA" altLang="zh-CN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uk-UA" altLang="zh-CN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EDC01AE-EACF-4A9E-B36F-4CFB6327D336}" type="slidenum">
              <a:rPr lang="uk-UA" altLang="zh-CN"/>
              <a:pPr/>
              <a:t>‹#›</a:t>
            </a:fld>
            <a:endParaRPr lang="uk-UA" altLang="zh-CN"/>
          </a:p>
        </p:txBody>
      </p:sp>
    </p:spTree>
  </p:cSld>
  <p:clrMapOvr>
    <a:masterClrMapping/>
  </p:clrMapOvr>
  <p:transition>
    <p:fade thruBlk="1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uk-UA" altLang="zh-CN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uk-UA" altLang="zh-CN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81D81D0-2175-47DB-BD41-C0E99DE0B19B}" type="slidenum">
              <a:rPr lang="uk-UA" altLang="zh-CN"/>
              <a:pPr/>
              <a:t>‹#›</a:t>
            </a:fld>
            <a:endParaRPr lang="uk-UA" altLang="zh-CN"/>
          </a:p>
        </p:txBody>
      </p:sp>
    </p:spTree>
  </p:cSld>
  <p:clrMapOvr>
    <a:masterClrMapping/>
  </p:clrMapOvr>
  <p:transition>
    <p:fade thruBlk="1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19" y="214313"/>
            <a:ext cx="3008313" cy="91598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14313"/>
            <a:ext cx="5111750" cy="460851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19" y="1130318"/>
            <a:ext cx="3008313" cy="369252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uk-UA" altLang="zh-CN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uk-UA" altLang="zh-CN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52CB65D-63A0-48FB-837E-4C890445D5E5}" type="slidenum">
              <a:rPr lang="uk-UA" altLang="zh-CN"/>
              <a:pPr/>
              <a:t>‹#›</a:t>
            </a:fld>
            <a:endParaRPr lang="uk-UA" altLang="zh-CN"/>
          </a:p>
        </p:txBody>
      </p:sp>
    </p:spTree>
  </p:cSld>
  <p:clrMapOvr>
    <a:masterClrMapping/>
  </p:clrMapOvr>
  <p:transition>
    <p:fade thruBlk="1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779839"/>
            <a:ext cx="5486400" cy="44608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82600"/>
            <a:ext cx="5486400" cy="32385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225925"/>
            <a:ext cx="5486400" cy="63341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uk-UA" altLang="zh-CN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uk-UA" altLang="zh-CN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8F78486-D1E0-4666-8074-BE8259B32016}" type="slidenum">
              <a:rPr lang="uk-UA" altLang="zh-CN"/>
              <a:pPr/>
              <a:t>‹#›</a:t>
            </a:fld>
            <a:endParaRPr lang="uk-UA" altLang="zh-CN"/>
          </a:p>
        </p:txBody>
      </p:sp>
    </p:spTree>
  </p:cSld>
  <p:clrMapOvr>
    <a:masterClrMapping/>
  </p:clrMapOvr>
  <p:transition>
    <p:fade thruBlk="1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uk-UA" altLang="zh-CN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uk-UA" altLang="zh-CN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E106151-0B79-4F01-9049-E851BB534172}" type="slidenum">
              <a:rPr lang="uk-UA" altLang="zh-CN"/>
              <a:pPr/>
              <a:t>‹#›</a:t>
            </a:fld>
            <a:endParaRPr lang="uk-UA" altLang="zh-CN"/>
          </a:p>
        </p:txBody>
      </p:sp>
    </p:spTree>
  </p:cSld>
  <p:clrMapOvr>
    <a:masterClrMapping/>
  </p:clrMapOvr>
  <p:transition>
    <p:fade thruBlk="1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15918"/>
            <a:ext cx="2057400" cy="46069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15918"/>
            <a:ext cx="6019800" cy="46069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uk-UA" altLang="zh-CN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uk-UA" altLang="zh-CN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21D8C8E-18FF-41F4-9229-5E81AF1B40DE}" type="slidenum">
              <a:rPr lang="uk-UA" altLang="zh-CN"/>
              <a:pPr/>
              <a:t>‹#›</a:t>
            </a:fld>
            <a:endParaRPr lang="uk-UA" altLang="zh-CN"/>
          </a:p>
        </p:txBody>
      </p:sp>
    </p:spTree>
  </p:cSld>
  <p:clrMapOvr>
    <a:masterClrMapping/>
  </p:clrMapOvr>
  <p:transition>
    <p:fade thruBlk="1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079818"/>
            <a:ext cx="8229600" cy="1439757"/>
          </a:xfrm>
        </p:spPr>
        <p:txBody>
          <a:bodyPr lIns="45720" tIns="0" rIns="45720" bIns="0" anchor="b">
            <a:scene3d>
              <a:camera prst="orthographicFront"/>
              <a:lightRig rig="soft" dir="t">
                <a:rot lat="0" lon="0" rev="17220000"/>
              </a:lightRig>
            </a:scene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2622941"/>
            <a:ext cx="6400800" cy="1379767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8AF8EE-58DD-4EF9-B81F-D85FEE75600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fade thruBlk="1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07BBBA-6223-4FAE-88A8-052080B2673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fade thruBlk="1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479920"/>
            <a:ext cx="7086600" cy="1439757"/>
          </a:xfrm>
        </p:spPr>
        <p:txBody>
          <a:bodyPr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1974303"/>
            <a:ext cx="7086600" cy="1188549"/>
          </a:xfrm>
        </p:spPr>
        <p:txBody>
          <a:bodyPr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4C63EE-EB58-4C71-A824-1D95686113F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 thruBlk="1"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259791"/>
            <a:ext cx="4038600" cy="3563149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259791"/>
            <a:ext cx="4038600" cy="3563149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85399B-24C7-4372-A168-2418BB2BD13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fade thruBlk="1"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4964"/>
            <a:ext cx="8229600" cy="899848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8547"/>
            <a:ext cx="4040188" cy="591150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33" y="1208547"/>
            <a:ext cx="4041775" cy="591150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859689"/>
            <a:ext cx="4040188" cy="29632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33" y="1859689"/>
            <a:ext cx="4041775" cy="29632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93BE62-B0A2-4FE7-A842-993B0E5E86B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fade thruBlk="1"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580455-D9E1-4083-9F78-41974B775F9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fade thruBlk="1"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D5CD10-1460-40A9-BE10-1480CAAECA4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fade thruBlk="1"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19" y="214982"/>
            <a:ext cx="3008313" cy="914845"/>
          </a:xfrm>
        </p:spPr>
        <p:txBody>
          <a:bodyPr anchor="b"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19" y="1199799"/>
            <a:ext cx="3008313" cy="3623138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1" y="214966"/>
            <a:ext cx="5111750" cy="4607972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AF936B-F42C-48F2-AE53-22635DB5A4F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fade thruBlk="1"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479920"/>
            <a:ext cx="5486400" cy="411181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442256"/>
            <a:ext cx="5486400" cy="3119473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indent="0">
              <a:buNone/>
              <a:defRPr sz="3200"/>
            </a:lvl1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918593"/>
            <a:ext cx="5486400" cy="417529"/>
          </a:xfrm>
        </p:spPr>
        <p:txBody>
          <a:bodyPr lIns="45720" rIns="45720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7DE9B9-6794-4661-BF07-8F39E50FAF0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fade thruBlk="1"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A07BEE-7DE6-4A41-9232-0CDD627A46F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fade thruBlk="1"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16217"/>
            <a:ext cx="2057400" cy="4606722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16217"/>
            <a:ext cx="6019800" cy="4606722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09C517-BAC3-4F41-89DD-79C97A3EBCA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fade thruBlk="1"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677218"/>
            <a:ext cx="7772400" cy="1157305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059483"/>
            <a:ext cx="6400800" cy="1379767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214"/>
            <a:ext cx="8229600" cy="899848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259787"/>
            <a:ext cx="8229600" cy="3563149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469574"/>
            <a:ext cx="7772400" cy="1072319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288364"/>
            <a:ext cx="7772400" cy="118105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  <p:transition>
    <p:fade thruBlk="1"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214"/>
            <a:ext cx="8229600" cy="899848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259787"/>
            <a:ext cx="4038600" cy="3563149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259787"/>
            <a:ext cx="4038600" cy="3563149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214"/>
            <a:ext cx="8229600" cy="899848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8706"/>
            <a:ext cx="4040188" cy="503665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1712212"/>
            <a:ext cx="4040188" cy="3110725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33" y="1208706"/>
            <a:ext cx="4041775" cy="503665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33" y="1712212"/>
            <a:ext cx="4041775" cy="3110725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214"/>
            <a:ext cx="8229600" cy="899848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fade thruBlk="1"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19" y="215124"/>
            <a:ext cx="3008313" cy="914845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14964"/>
            <a:ext cx="5111750" cy="4607972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19" y="1129809"/>
            <a:ext cx="3008313" cy="369312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  <p:transition>
    <p:fade thruBlk="1"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779362"/>
            <a:ext cx="5486400" cy="446175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82418"/>
            <a:ext cx="5486400" cy="323945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225696"/>
            <a:ext cx="5486400" cy="63364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  <p:transition>
    <p:fade thruBlk="1"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214"/>
            <a:ext cx="8229600" cy="899848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259787"/>
            <a:ext cx="8229600" cy="3563149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16214"/>
            <a:ext cx="2057400" cy="4606722"/>
          </a:xfrm>
          <a:prstGeom prst="rect">
            <a:avLst/>
          </a:prstGeo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16214"/>
            <a:ext cx="6019800" cy="4606722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678140"/>
            <a:ext cx="7772400" cy="115728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059117"/>
            <a:ext cx="6400800" cy="1379537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uk-UA" altLang="zh-CN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uk-UA" altLang="zh-CN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FB8CC28-0529-4C64-9DE1-FF07764A8C02}" type="slidenum">
              <a:rPr lang="uk-UA" altLang="zh-CN"/>
              <a:pPr/>
              <a:t>‹#›</a:t>
            </a:fld>
            <a:endParaRPr lang="uk-UA" altLang="zh-CN"/>
          </a:p>
        </p:txBody>
      </p:sp>
    </p:spTree>
  </p:cSld>
  <p:clrMapOvr>
    <a:masterClrMapping/>
  </p:clrMapOvr>
  <p:transition>
    <p:fade thruBlk="1"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uk-UA" altLang="zh-CN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uk-UA" altLang="zh-CN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6C9FBED-D983-4EF3-8179-E4652A4FB5F4}" type="slidenum">
              <a:rPr lang="uk-UA" altLang="zh-CN"/>
              <a:pPr/>
              <a:t>‹#›</a:t>
            </a:fld>
            <a:endParaRPr lang="uk-UA" altLang="zh-CN"/>
          </a:p>
        </p:txBody>
      </p:sp>
    </p:spTree>
  </p:cSld>
  <p:clrMapOvr>
    <a:masterClrMapping/>
  </p:clrMapOvr>
  <p:transition>
    <p:fade thruBlk="1"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468693"/>
            <a:ext cx="7772400" cy="107315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287590"/>
            <a:ext cx="7772400" cy="118110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uk-UA" altLang="zh-CN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uk-UA" altLang="zh-CN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28514DE-C843-4261-B7B1-1229537BB554}" type="slidenum">
              <a:rPr lang="uk-UA" altLang="zh-CN"/>
              <a:pPr/>
              <a:t>‹#›</a:t>
            </a:fld>
            <a:endParaRPr lang="uk-UA" altLang="zh-CN"/>
          </a:p>
        </p:txBody>
      </p:sp>
    </p:spTree>
  </p:cSld>
  <p:clrMapOvr>
    <a:masterClrMapping/>
  </p:clrMapOvr>
  <p:transition>
    <p:fade thruBlk="1"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260477"/>
            <a:ext cx="4038600" cy="35623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260477"/>
            <a:ext cx="4038600" cy="35623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uk-UA" altLang="zh-CN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uk-UA" altLang="zh-CN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F23E84D-0CF0-4B05-B168-7EF3F4C9742C}" type="slidenum">
              <a:rPr lang="uk-UA" altLang="zh-CN"/>
              <a:pPr/>
              <a:t>‹#›</a:t>
            </a:fld>
            <a:endParaRPr lang="uk-UA" altLang="zh-CN"/>
          </a:p>
        </p:txBody>
      </p:sp>
    </p:spTree>
  </p:cSld>
  <p:clrMapOvr>
    <a:masterClrMapping/>
  </p:clrMapOvr>
  <p:transition>
    <p:fade thruBlk="1"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8095"/>
            <a:ext cx="4040188" cy="5048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1712913"/>
            <a:ext cx="4040188" cy="310991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33" y="1208095"/>
            <a:ext cx="4041775" cy="5048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33" y="1712913"/>
            <a:ext cx="4041775" cy="310991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uk-UA" altLang="zh-CN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uk-UA" altLang="zh-CN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BC3C2ED-B7F5-4C49-B823-1FCEE9E8EFC4}" type="slidenum">
              <a:rPr lang="uk-UA" altLang="zh-CN"/>
              <a:pPr/>
              <a:t>‹#›</a:t>
            </a:fld>
            <a:endParaRPr lang="uk-UA" altLang="zh-CN"/>
          </a:p>
        </p:txBody>
      </p:sp>
    </p:spTree>
  </p:cSld>
  <p:clrMapOvr>
    <a:masterClrMapping/>
  </p:clrMapOvr>
  <p:transition>
    <p:fade thruBlk="1"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uk-UA" altLang="zh-CN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uk-UA" altLang="zh-CN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EDC01AE-EACF-4A9E-B36F-4CFB6327D336}" type="slidenum">
              <a:rPr lang="uk-UA" altLang="zh-CN"/>
              <a:pPr/>
              <a:t>‹#›</a:t>
            </a:fld>
            <a:endParaRPr lang="uk-UA" altLang="zh-CN"/>
          </a:p>
        </p:txBody>
      </p:sp>
    </p:spTree>
  </p:cSld>
  <p:clrMapOvr>
    <a:masterClrMapping/>
  </p:clrMapOvr>
  <p:transition>
    <p:fade thruBlk="1"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uk-UA" altLang="zh-CN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uk-UA" altLang="zh-CN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81D81D0-2175-47DB-BD41-C0E99DE0B19B}" type="slidenum">
              <a:rPr lang="uk-UA" altLang="zh-CN"/>
              <a:pPr/>
              <a:t>‹#›</a:t>
            </a:fld>
            <a:endParaRPr lang="uk-UA" altLang="zh-CN"/>
          </a:p>
        </p:txBody>
      </p:sp>
    </p:spTree>
  </p:cSld>
  <p:clrMapOvr>
    <a:masterClrMapping/>
  </p:clrMapOvr>
  <p:transition>
    <p:fade thruBlk="1"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19" y="214317"/>
            <a:ext cx="3008313" cy="91598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14319"/>
            <a:ext cx="5111750" cy="460851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19" y="1130451"/>
            <a:ext cx="3008313" cy="369252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uk-UA" altLang="zh-CN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uk-UA" altLang="zh-CN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52CB65D-63A0-48FB-837E-4C890445D5E5}" type="slidenum">
              <a:rPr lang="uk-UA" altLang="zh-CN"/>
              <a:pPr/>
              <a:t>‹#›</a:t>
            </a:fld>
            <a:endParaRPr lang="uk-UA" altLang="zh-CN"/>
          </a:p>
        </p:txBody>
      </p:sp>
    </p:spTree>
  </p:cSld>
  <p:clrMapOvr>
    <a:masterClrMapping/>
  </p:clrMapOvr>
  <p:transition>
    <p:fade thruBlk="1"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779843"/>
            <a:ext cx="5486400" cy="44608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82601"/>
            <a:ext cx="5486400" cy="32385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225930"/>
            <a:ext cx="5486400" cy="63341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uk-UA" altLang="zh-CN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uk-UA" altLang="zh-CN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8F78486-D1E0-4666-8074-BE8259B32016}" type="slidenum">
              <a:rPr lang="uk-UA" altLang="zh-CN"/>
              <a:pPr/>
              <a:t>‹#›</a:t>
            </a:fld>
            <a:endParaRPr lang="uk-UA" altLang="zh-CN"/>
          </a:p>
        </p:txBody>
      </p:sp>
    </p:spTree>
  </p:cSld>
  <p:clrMapOvr>
    <a:masterClrMapping/>
  </p:clrMapOvr>
  <p:transition>
    <p:fade thruBlk="1"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uk-UA" altLang="zh-CN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uk-UA" altLang="zh-CN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E106151-0B79-4F01-9049-E851BB534172}" type="slidenum">
              <a:rPr lang="uk-UA" altLang="zh-CN"/>
              <a:pPr/>
              <a:t>‹#›</a:t>
            </a:fld>
            <a:endParaRPr lang="uk-UA" altLang="zh-CN"/>
          </a:p>
        </p:txBody>
      </p:sp>
    </p:spTree>
  </p:cSld>
  <p:clrMapOvr>
    <a:masterClrMapping/>
  </p:clrMapOvr>
  <p:transition>
    <p:fade thruBlk="1"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16056"/>
            <a:ext cx="2057400" cy="46069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16056"/>
            <a:ext cx="6019800" cy="46069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uk-UA" altLang="zh-CN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uk-UA" altLang="zh-CN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21D8C8E-18FF-41F4-9229-5E81AF1B40DE}" type="slidenum">
              <a:rPr lang="uk-UA" altLang="zh-CN"/>
              <a:pPr/>
              <a:t>‹#›</a:t>
            </a:fld>
            <a:endParaRPr lang="uk-UA" altLang="zh-CN"/>
          </a:p>
        </p:txBody>
      </p:sp>
    </p:spTree>
  </p:cSld>
  <p:clrMapOvr>
    <a:masterClrMapping/>
  </p:clrMapOvr>
  <p:transition>
    <p:fade thruBlk="1"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677218"/>
            <a:ext cx="7772400" cy="115730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059483"/>
            <a:ext cx="6400800" cy="1379767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uk-UA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E3F0DF0-BE19-4B82-9879-4B5291B06CD3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07C5C9-0F96-4650-ABB8-64E1B650648A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469427"/>
            <a:ext cx="7772400" cy="1072319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288364"/>
            <a:ext cx="7772400" cy="118105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5A3BE0-08C7-461B-BE53-27A11C0625BD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259787"/>
            <a:ext cx="4038600" cy="3563149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259787"/>
            <a:ext cx="4038600" cy="3563149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D911898-88AB-4B51-93C8-40EE2614A4B7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8559"/>
            <a:ext cx="4040188" cy="50366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1712212"/>
            <a:ext cx="4040188" cy="31107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33" y="1208559"/>
            <a:ext cx="4041775" cy="50366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33" y="1712212"/>
            <a:ext cx="4041775" cy="31107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D2791A8-AACC-4814-8860-8EBEBDD869FA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FA01678-8625-4C48-BF15-A085CC0BF8A1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F4F55D3-F636-4F46-8EEA-B87AFAB9B47C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19" y="214977"/>
            <a:ext cx="3008313" cy="91484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14964"/>
            <a:ext cx="5111750" cy="460797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19" y="1129809"/>
            <a:ext cx="3008313" cy="369312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8CC6B01-8BE5-471F-9313-6B1BD114CCA5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779362"/>
            <a:ext cx="5486400" cy="44617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82418"/>
            <a:ext cx="5486400" cy="3239453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uk-UA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225549"/>
            <a:ext cx="5486400" cy="63364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05AAD5E-612D-4A5D-ABB1-2D78C02327DF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BA8D27-7AE0-47E3-8C50-6AA23225F4D4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16214"/>
            <a:ext cx="2057400" cy="4606722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16214"/>
            <a:ext cx="6019800" cy="4606722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7F499E3-4E82-4A84-A5B4-E971F231F998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677218"/>
            <a:ext cx="7772400" cy="115730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059483"/>
            <a:ext cx="6400800" cy="1379767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uk-UA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18060F7-8923-4113-9FC8-9067B845432D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14BAC5A-62E1-4610-AF2E-33F0E5F30991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469425"/>
            <a:ext cx="7772400" cy="1072319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288364"/>
            <a:ext cx="7772400" cy="118105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3D38757-D5AA-4BAD-B8EE-8F41F4992E71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259787"/>
            <a:ext cx="4038600" cy="3563149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259787"/>
            <a:ext cx="4038600" cy="3563149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E27F6B-66C2-4A14-B779-8AD38A666B00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8557"/>
            <a:ext cx="4040188" cy="50366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1712212"/>
            <a:ext cx="4040188" cy="31107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33" y="1208557"/>
            <a:ext cx="4041775" cy="50366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33" y="1712212"/>
            <a:ext cx="4041775" cy="31107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0D3EDC3-DD93-4F37-B68B-0B9EAFE63EFF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06EE006-BB33-4D59-8188-F234DAE9DE74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C8D40E0-69A2-4E73-8578-89470715EC28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19" y="214975"/>
            <a:ext cx="3008313" cy="91484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14964"/>
            <a:ext cx="5111750" cy="460797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19" y="1129809"/>
            <a:ext cx="3008313" cy="369312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6019CB2-02BF-4BFB-8F57-D9695B07649B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779362"/>
            <a:ext cx="5486400" cy="44617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82418"/>
            <a:ext cx="5486400" cy="3239453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uk-UA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225547"/>
            <a:ext cx="5486400" cy="63364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AB056B2-03E1-4BFC-8AB6-1D98B3FD5359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3893D83-0363-4A0E-B68E-B7D2378C3C2D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16214"/>
            <a:ext cx="2057400" cy="4606722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16214"/>
            <a:ext cx="6019800" cy="4606722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0E34AAF-08E1-45D9-B8C4-D5453210AE69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677218"/>
            <a:ext cx="7772400" cy="115730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059483"/>
            <a:ext cx="6400800" cy="1379767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uk-UA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18060F7-8923-4113-9FC8-9067B845432D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14BAC5A-62E1-4610-AF2E-33F0E5F30991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469421"/>
            <a:ext cx="7772400" cy="1072319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288364"/>
            <a:ext cx="7772400" cy="118105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3D38757-D5AA-4BAD-B8EE-8F41F4992E71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259787"/>
            <a:ext cx="4038600" cy="3563149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259787"/>
            <a:ext cx="4038600" cy="3563149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E27F6B-66C2-4A14-B779-8AD38A666B00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8553"/>
            <a:ext cx="4040188" cy="50366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1712212"/>
            <a:ext cx="4040188" cy="31107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33" y="1208553"/>
            <a:ext cx="4041775" cy="50366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33" y="1712212"/>
            <a:ext cx="4041775" cy="31107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0D3EDC3-DD93-4F37-B68B-0B9EAFE63EFF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06EE006-BB33-4D59-8188-F234DAE9DE74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C8D40E0-69A2-4E73-8578-89470715EC28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15" y="214971"/>
            <a:ext cx="3008313" cy="91484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14964"/>
            <a:ext cx="5111750" cy="460797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15" y="1129809"/>
            <a:ext cx="3008313" cy="369312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6019CB2-02BF-4BFB-8F57-D9695B07649B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779362"/>
            <a:ext cx="5486400" cy="44617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82418"/>
            <a:ext cx="5486400" cy="3239453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uk-UA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225543"/>
            <a:ext cx="5486400" cy="63364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AB056B2-03E1-4BFC-8AB6-1D98B3FD5359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3893D83-0363-4A0E-B68E-B7D2378C3C2D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16214"/>
            <a:ext cx="2057400" cy="4606722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16214"/>
            <a:ext cx="6019800" cy="4606722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0E34AAF-08E1-45D9-B8C4-D5453210AE69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677218"/>
            <a:ext cx="7772400" cy="115730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059483"/>
            <a:ext cx="6400800" cy="1379767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uk-UA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18060F7-8923-4113-9FC8-9067B845432D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14BAC5A-62E1-4610-AF2E-33F0E5F30991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469415"/>
            <a:ext cx="7772400" cy="1072319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288364"/>
            <a:ext cx="7772400" cy="118105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3D38757-D5AA-4BAD-B8EE-8F41F4992E71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259787"/>
            <a:ext cx="4038600" cy="3563149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259787"/>
            <a:ext cx="4038600" cy="3563149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E27F6B-66C2-4A14-B779-8AD38A666B00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8547"/>
            <a:ext cx="4040188" cy="50366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1712212"/>
            <a:ext cx="4040188" cy="31107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8" y="1208547"/>
            <a:ext cx="4041775" cy="50366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8" y="1712212"/>
            <a:ext cx="4041775" cy="31107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0D3EDC3-DD93-4F37-B68B-0B9EAFE63EFF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06EE006-BB33-4D59-8188-F234DAE9DE74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C8D40E0-69A2-4E73-8578-89470715EC28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3" y="214965"/>
            <a:ext cx="3008313" cy="91484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14964"/>
            <a:ext cx="5111750" cy="460797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3" y="1129809"/>
            <a:ext cx="3008313" cy="369312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6019CB2-02BF-4BFB-8F57-D9695B07649B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779362"/>
            <a:ext cx="5486400" cy="44617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82418"/>
            <a:ext cx="5486400" cy="3239453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uk-UA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225537"/>
            <a:ext cx="5486400" cy="63364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AB056B2-03E1-4BFC-8AB6-1D98B3FD5359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3893D83-0363-4A0E-B68E-B7D2378C3C2D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16214"/>
            <a:ext cx="2057400" cy="4606722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16214"/>
            <a:ext cx="6019800" cy="4606722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0E34AAF-08E1-45D9-B8C4-D5453210AE69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677218"/>
            <a:ext cx="7772400" cy="115730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059483"/>
            <a:ext cx="6400800" cy="1379767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13.09.2018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76589205"/>
      </p:ext>
    </p:extLst>
  </p:cSld>
  <p:clrMapOvr>
    <a:masterClrMapping/>
  </p:clrMapOvr>
  <p:transition>
    <p:fade thruBlk="1"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13.09.2018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30029581"/>
      </p:ext>
    </p:extLst>
  </p:cSld>
  <p:clrMapOvr>
    <a:masterClrMapping/>
  </p:clrMapOvr>
  <p:transition>
    <p:fade thruBlk="1"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469523"/>
            <a:ext cx="7772400" cy="1072319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288364"/>
            <a:ext cx="7772400" cy="118105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13.09.2018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62631606"/>
      </p:ext>
    </p:extLst>
  </p:cSld>
  <p:clrMapOvr>
    <a:masterClrMapping/>
  </p:clrMapOvr>
  <p:transition>
    <p:fade thruBlk="1"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259788"/>
            <a:ext cx="4038600" cy="3563149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259788"/>
            <a:ext cx="4038600" cy="3563149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13.09.2018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13106408"/>
      </p:ext>
    </p:extLst>
  </p:cSld>
  <p:clrMapOvr>
    <a:masterClrMapping/>
  </p:clrMapOvr>
  <p:transition>
    <p:fade thruBlk="1"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8655"/>
            <a:ext cx="4040188" cy="50366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1712212"/>
            <a:ext cx="4040188" cy="31107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33" y="1208655"/>
            <a:ext cx="4041775" cy="50366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33" y="1712212"/>
            <a:ext cx="4041775" cy="31107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13.09.2018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68039454"/>
      </p:ext>
    </p:extLst>
  </p:cSld>
  <p:clrMapOvr>
    <a:masterClrMapping/>
  </p:clrMapOvr>
  <p:transition>
    <p:fade thruBlk="1"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13.09.2018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36187202"/>
      </p:ext>
    </p:extLst>
  </p:cSld>
  <p:clrMapOvr>
    <a:masterClrMapping/>
  </p:clrMapOvr>
  <p:transition>
    <p:fade thruBlk="1"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13.09.2018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96331309"/>
      </p:ext>
    </p:extLst>
  </p:cSld>
  <p:clrMapOvr>
    <a:masterClrMapping/>
  </p:clrMapOvr>
  <p:transition>
    <p:fade thruBlk="1"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19" y="215073"/>
            <a:ext cx="3008313" cy="91484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14966"/>
            <a:ext cx="5111750" cy="460797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19" y="1129809"/>
            <a:ext cx="3008313" cy="369312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13.09.2018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43597205"/>
      </p:ext>
    </p:extLst>
  </p:cSld>
  <p:clrMapOvr>
    <a:masterClrMapping/>
  </p:clrMapOvr>
  <p:transition>
    <p:fade thruBlk="1"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779363"/>
            <a:ext cx="5486400" cy="44617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82418"/>
            <a:ext cx="5486400" cy="3239453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225645"/>
            <a:ext cx="5486400" cy="63364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13.09.2018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729703916"/>
      </p:ext>
    </p:extLst>
  </p:cSld>
  <p:clrMapOvr>
    <a:masterClrMapping/>
  </p:clrMapOvr>
  <p:transition>
    <p:fade thruBlk="1"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13.09.2018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911225373"/>
      </p:ext>
    </p:extLst>
  </p:cSld>
  <p:clrMapOvr>
    <a:masterClrMapping/>
  </p:clrMapOvr>
  <p:transition>
    <p:fade thruBlk="1"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16214"/>
            <a:ext cx="2057400" cy="4606722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16214"/>
            <a:ext cx="6019800" cy="4606722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13.09.2018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28580555"/>
      </p:ext>
    </p:extLst>
  </p:cSld>
  <p:clrMapOvr>
    <a:masterClrMapping/>
  </p:clrMapOvr>
  <p:transition>
    <p:fade thruBlk="1"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677218"/>
            <a:ext cx="7772400" cy="115730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059483"/>
            <a:ext cx="6400800" cy="1379767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20C4D6B-082B-4CC4-84E4-3EE0A9CFA10C}" type="slidenum">
              <a:rPr lang="uk-UA"/>
              <a:pPr/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350768E-0670-41F4-B37F-D8A8968A6A3A}" type="slidenum">
              <a:rPr lang="uk-UA"/>
              <a:pPr/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469436"/>
            <a:ext cx="7772400" cy="1072319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288364"/>
            <a:ext cx="7772400" cy="118105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EFD65CB-8821-484C-AB53-46B460E770F9}" type="slidenum">
              <a:rPr lang="uk-UA"/>
              <a:pPr/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259787"/>
            <a:ext cx="4038600" cy="3563149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259787"/>
            <a:ext cx="4038600" cy="3563149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74700C6-C8CA-4A32-B8BC-96BD6B9738B9}" type="slidenum">
              <a:rPr lang="uk-UA"/>
              <a:pPr/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8568"/>
            <a:ext cx="4040188" cy="50366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1712212"/>
            <a:ext cx="4040188" cy="31107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33" y="1208568"/>
            <a:ext cx="4041775" cy="50366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33" y="1712212"/>
            <a:ext cx="4041775" cy="31107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AED437E-7C32-4B68-8B09-8A1926A7A7CF}" type="slidenum">
              <a:rPr lang="uk-UA"/>
              <a:pPr/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5F6A7F8-47BF-4F6E-B13D-741855C24156}" type="slidenum">
              <a:rPr lang="uk-UA"/>
              <a:pPr/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8802270-1566-4C7D-9EF7-C00331836F78}" type="slidenum">
              <a:rPr lang="uk-UA"/>
              <a:pPr/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19" y="214986"/>
            <a:ext cx="3008313" cy="91484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14964"/>
            <a:ext cx="5111750" cy="460797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19" y="1129809"/>
            <a:ext cx="3008313" cy="369312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405425C-BEF3-42F6-B281-EBBD7531A098}" type="slidenum">
              <a:rPr lang="uk-UA"/>
              <a:pPr/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779362"/>
            <a:ext cx="5486400" cy="44617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82418"/>
            <a:ext cx="5486400" cy="3239453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225558"/>
            <a:ext cx="5486400" cy="63364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FC8FE8A-71D0-4588-B8BB-101E20D7F449}" type="slidenum">
              <a:rPr lang="uk-UA"/>
              <a:pPr/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F755C3A-623A-4213-951E-DF09C9DA8142}" type="slidenum">
              <a:rPr lang="uk-UA"/>
              <a:pPr/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16214"/>
            <a:ext cx="2057400" cy="4606722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16214"/>
            <a:ext cx="6019800" cy="4606722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11922C5-1D12-4531-83B7-CC4E5B1A28E8}" type="slidenum">
              <a:rPr lang="uk-UA"/>
              <a:pPr/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677217"/>
            <a:ext cx="7772400" cy="115730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059483"/>
            <a:ext cx="6400800" cy="1379767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843B9FC-01DA-46B4-9ED5-6BAC6146ECC8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 thruBlk="1"/>
  </p:transition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C138302-2399-44D8-BF6C-D68A78576DC0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 thruBlk="1"/>
  </p:transition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469414"/>
            <a:ext cx="7772400" cy="1072319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288364"/>
            <a:ext cx="7772400" cy="118105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A894B11-BA42-4381-BDEF-3D412B46A4F7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 thruBlk="1"/>
  </p:transition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85800" y="1559736"/>
            <a:ext cx="3810000" cy="323945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559736"/>
            <a:ext cx="3810000" cy="323945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8D280FD-CFF5-4117-880B-AFC49ECC5DAE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 thruBlk="1"/>
  </p:transition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214"/>
            <a:ext cx="8229600" cy="899848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8546"/>
            <a:ext cx="4040188" cy="50366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1712211"/>
            <a:ext cx="4040188" cy="31107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208546"/>
            <a:ext cx="4041775" cy="50366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6" y="1712211"/>
            <a:ext cx="4041775" cy="31107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C65BBE8-4542-4DD2-8390-58F5C04CA186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 thruBlk="1"/>
  </p:transition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93C428E-E1AE-4154-A3CA-B8460A0B0750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 thruBlk="1"/>
  </p:transition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718F84C-35A6-4561-92D1-B61F77986A85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 thruBlk="1"/>
  </p:transition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14964"/>
            <a:ext cx="3008313" cy="91484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14964"/>
            <a:ext cx="5111750" cy="460797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129809"/>
            <a:ext cx="3008313" cy="369312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EFF3519-B276-43A4-A6AE-C04E65B2D0DD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 thruBlk="1"/>
  </p:transition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779362"/>
            <a:ext cx="5486400" cy="44617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82418"/>
            <a:ext cx="5486400" cy="3239453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225536"/>
            <a:ext cx="5486400" cy="63364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AC3423A-88EA-4E20-8EAC-AD4527F0ED34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 thruBlk="1"/>
  </p:transition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740680D-B426-48BF-8DDC-F6533DE85F77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 thruBlk="1"/>
  </p:transition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15100" y="479919"/>
            <a:ext cx="1943100" cy="431927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85800" y="479919"/>
            <a:ext cx="5676900" cy="431927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D7D5DEA-E4BD-4624-92C1-42D77FCE7A17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 thruBlk="1"/>
  </p:transition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677988"/>
            <a:ext cx="7772400" cy="115728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059113"/>
            <a:ext cx="6400800" cy="1379537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uk-UA" altLang="zh-CN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uk-UA" altLang="zh-CN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FB8CC28-0529-4C64-9DE1-FF07764A8C02}" type="slidenum">
              <a:rPr lang="uk-UA" altLang="zh-CN"/>
              <a:pPr/>
              <a:t>‹#›</a:t>
            </a:fld>
            <a:endParaRPr lang="uk-UA" altLang="zh-CN"/>
          </a:p>
        </p:txBody>
      </p:sp>
    </p:spTree>
  </p:cSld>
  <p:clrMapOvr>
    <a:masterClrMapping/>
  </p:clrMapOvr>
  <p:transition>
    <p:fade thruBlk="1"/>
  </p:transition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uk-UA" altLang="zh-CN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uk-UA" altLang="zh-CN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6C9FBED-D983-4EF3-8179-E4652A4FB5F4}" type="slidenum">
              <a:rPr lang="uk-UA" altLang="zh-CN"/>
              <a:pPr/>
              <a:t>‹#›</a:t>
            </a:fld>
            <a:endParaRPr lang="uk-UA" altLang="zh-CN"/>
          </a:p>
        </p:txBody>
      </p:sp>
    </p:spTree>
  </p:cSld>
  <p:clrMapOvr>
    <a:masterClrMapping/>
  </p:clrMapOvr>
  <p:transition>
    <p:fade thruBlk="1"/>
  </p:transition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468688"/>
            <a:ext cx="7772400" cy="107315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287588"/>
            <a:ext cx="7772400" cy="118110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uk-UA" altLang="zh-CN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uk-UA" altLang="zh-CN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28514DE-C843-4261-B7B1-1229537BB554}" type="slidenum">
              <a:rPr lang="uk-UA" altLang="zh-CN"/>
              <a:pPr/>
              <a:t>‹#›</a:t>
            </a:fld>
            <a:endParaRPr lang="uk-UA" altLang="zh-CN"/>
          </a:p>
        </p:txBody>
      </p:sp>
    </p:spTree>
  </p:cSld>
  <p:clrMapOvr>
    <a:masterClrMapping/>
  </p:clrMapOvr>
  <p:transition>
    <p:fade thruBlk="1"/>
  </p:transition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260475"/>
            <a:ext cx="4038600" cy="35623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260475"/>
            <a:ext cx="4038600" cy="35623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uk-UA" altLang="zh-CN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uk-UA" altLang="zh-CN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F23E84D-0CF0-4B05-B168-7EF3F4C9742C}" type="slidenum">
              <a:rPr lang="uk-UA" altLang="zh-CN"/>
              <a:pPr/>
              <a:t>‹#›</a:t>
            </a:fld>
            <a:endParaRPr lang="uk-UA" altLang="zh-CN"/>
          </a:p>
        </p:txBody>
      </p:sp>
    </p:spTree>
  </p:cSld>
  <p:clrMapOvr>
    <a:masterClrMapping/>
  </p:clrMapOvr>
  <p:transition>
    <p:fade thruBlk="1"/>
  </p:transition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8088"/>
            <a:ext cx="4040188" cy="5048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1712913"/>
            <a:ext cx="4040188" cy="310991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208088"/>
            <a:ext cx="4041775" cy="5048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1712913"/>
            <a:ext cx="4041775" cy="310991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uk-UA" altLang="zh-CN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uk-UA" altLang="zh-CN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BC3C2ED-B7F5-4C49-B823-1FCEE9E8EFC4}" type="slidenum">
              <a:rPr lang="uk-UA" altLang="zh-CN"/>
              <a:pPr/>
              <a:t>‹#›</a:t>
            </a:fld>
            <a:endParaRPr lang="uk-UA" altLang="zh-CN"/>
          </a:p>
        </p:txBody>
      </p:sp>
    </p:spTree>
  </p:cSld>
  <p:clrMapOvr>
    <a:masterClrMapping/>
  </p:clrMapOvr>
  <p:transition>
    <p:fade thruBlk="1"/>
  </p:transition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uk-UA" altLang="zh-CN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uk-UA" altLang="zh-CN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EDC01AE-EACF-4A9E-B36F-4CFB6327D336}" type="slidenum">
              <a:rPr lang="uk-UA" altLang="zh-CN"/>
              <a:pPr/>
              <a:t>‹#›</a:t>
            </a:fld>
            <a:endParaRPr lang="uk-UA" altLang="zh-CN"/>
          </a:p>
        </p:txBody>
      </p:sp>
    </p:spTree>
  </p:cSld>
  <p:clrMapOvr>
    <a:masterClrMapping/>
  </p:clrMapOvr>
  <p:transition>
    <p:fade thruBlk="1"/>
  </p:transition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uk-UA" altLang="zh-CN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uk-UA" altLang="zh-CN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81D81D0-2175-47DB-BD41-C0E99DE0B19B}" type="slidenum">
              <a:rPr lang="uk-UA" altLang="zh-CN"/>
              <a:pPr/>
              <a:t>‹#›</a:t>
            </a:fld>
            <a:endParaRPr lang="uk-UA" altLang="zh-CN"/>
          </a:p>
        </p:txBody>
      </p:sp>
    </p:spTree>
  </p:cSld>
  <p:clrMapOvr>
    <a:masterClrMapping/>
  </p:clrMapOvr>
  <p:transition>
    <p:fade thruBlk="1"/>
  </p:transition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4313"/>
            <a:ext cx="3008313" cy="91598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14313"/>
            <a:ext cx="5111750" cy="460851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130300"/>
            <a:ext cx="3008313" cy="369252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uk-UA" altLang="zh-CN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uk-UA" altLang="zh-CN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52CB65D-63A0-48FB-837E-4C890445D5E5}" type="slidenum">
              <a:rPr lang="uk-UA" altLang="zh-CN"/>
              <a:pPr/>
              <a:t>‹#›</a:t>
            </a:fld>
            <a:endParaRPr lang="uk-UA" altLang="zh-CN"/>
          </a:p>
        </p:txBody>
      </p:sp>
    </p:spTree>
  </p:cSld>
  <p:clrMapOvr>
    <a:masterClrMapping/>
  </p:clrMapOvr>
  <p:transition>
    <p:fade thruBlk="1"/>
  </p:transition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779838"/>
            <a:ext cx="5486400" cy="44608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82600"/>
            <a:ext cx="5486400" cy="32385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225925"/>
            <a:ext cx="5486400" cy="63341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uk-UA" altLang="zh-CN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uk-UA" altLang="zh-CN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8F78486-D1E0-4666-8074-BE8259B32016}" type="slidenum">
              <a:rPr lang="uk-UA" altLang="zh-CN"/>
              <a:pPr/>
              <a:t>‹#›</a:t>
            </a:fld>
            <a:endParaRPr lang="uk-UA" altLang="zh-CN"/>
          </a:p>
        </p:txBody>
      </p:sp>
    </p:spTree>
  </p:cSld>
  <p:clrMapOvr>
    <a:masterClrMapping/>
  </p:clrMapOvr>
  <p:transition>
    <p:fade thruBlk="1"/>
  </p:transition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uk-UA" altLang="zh-CN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uk-UA" altLang="zh-CN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E106151-0B79-4F01-9049-E851BB534172}" type="slidenum">
              <a:rPr lang="uk-UA" altLang="zh-CN"/>
              <a:pPr/>
              <a:t>‹#›</a:t>
            </a:fld>
            <a:endParaRPr lang="uk-UA" altLang="zh-CN"/>
          </a:p>
        </p:txBody>
      </p:sp>
    </p:spTree>
  </p:cSld>
  <p:clrMapOvr>
    <a:masterClrMapping/>
  </p:clrMapOvr>
  <p:transition>
    <p:fade thruBlk="1"/>
  </p:transition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15900"/>
            <a:ext cx="2057400" cy="46069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15900"/>
            <a:ext cx="6019800" cy="46069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uk-UA" altLang="zh-CN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uk-UA" altLang="zh-CN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21D8C8E-18FF-41F4-9229-5E81AF1B40DE}" type="slidenum">
              <a:rPr lang="uk-UA" altLang="zh-CN"/>
              <a:pPr/>
              <a:t>‹#›</a:t>
            </a:fld>
            <a:endParaRPr lang="uk-UA" altLang="zh-CN"/>
          </a:p>
        </p:txBody>
      </p:sp>
    </p:spTree>
  </p:cSld>
  <p:clrMapOvr>
    <a:masterClrMapping/>
  </p:clrMapOvr>
  <p:transition>
    <p:fade thruBlk="1"/>
  </p:transition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677218"/>
            <a:ext cx="7772400" cy="1157305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059483"/>
            <a:ext cx="6400800" cy="1379767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214"/>
            <a:ext cx="8229600" cy="899848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259787"/>
            <a:ext cx="8229600" cy="3563149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469415"/>
            <a:ext cx="7772400" cy="1072319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288364"/>
            <a:ext cx="7772400" cy="118105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  <p:transition>
    <p:fade thruBlk="1"/>
  </p:transition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214"/>
            <a:ext cx="8229600" cy="899848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259787"/>
            <a:ext cx="4038600" cy="3563149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259787"/>
            <a:ext cx="4038600" cy="3563149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214"/>
            <a:ext cx="8229600" cy="899848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8547"/>
            <a:ext cx="4040188" cy="503665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1712212"/>
            <a:ext cx="4040188" cy="3110725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8" y="1208547"/>
            <a:ext cx="4041775" cy="503665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8" y="1712212"/>
            <a:ext cx="4041775" cy="3110725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214"/>
            <a:ext cx="8229600" cy="899848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fade thruBlk="1"/>
  </p:transition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3" y="214965"/>
            <a:ext cx="3008313" cy="914845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14964"/>
            <a:ext cx="5111750" cy="4607972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3" y="1129809"/>
            <a:ext cx="3008313" cy="369312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  <p:transition>
    <p:fade thruBlk="1"/>
  </p:transition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779362"/>
            <a:ext cx="5486400" cy="446175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82418"/>
            <a:ext cx="5486400" cy="323945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225537"/>
            <a:ext cx="5486400" cy="63364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  <p:transition>
    <p:fade thruBlk="1"/>
  </p:transition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214"/>
            <a:ext cx="8229600" cy="899848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259787"/>
            <a:ext cx="8229600" cy="3563149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16214"/>
            <a:ext cx="2057400" cy="4606722"/>
          </a:xfrm>
          <a:prstGeom prst="rect">
            <a:avLst/>
          </a:prstGeo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16214"/>
            <a:ext cx="6019800" cy="4606722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0.xml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3.xml"/><Relationship Id="rId10" Type="http://schemas.openxmlformats.org/officeDocument/2006/relationships/slideLayout" Target="../slideLayouts/slideLayout98.xml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7.xml"/><Relationship Id="rId3" Type="http://schemas.openxmlformats.org/officeDocument/2006/relationships/slideLayout" Target="../slideLayouts/slideLayout102.xml"/><Relationship Id="rId7" Type="http://schemas.openxmlformats.org/officeDocument/2006/relationships/slideLayout" Target="../slideLayouts/slideLayout106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101.xml"/><Relationship Id="rId1" Type="http://schemas.openxmlformats.org/officeDocument/2006/relationships/slideLayout" Target="../slideLayouts/slideLayout100.xml"/><Relationship Id="rId6" Type="http://schemas.openxmlformats.org/officeDocument/2006/relationships/slideLayout" Target="../slideLayouts/slideLayout105.xml"/><Relationship Id="rId11" Type="http://schemas.openxmlformats.org/officeDocument/2006/relationships/slideLayout" Target="../slideLayouts/slideLayout110.xml"/><Relationship Id="rId5" Type="http://schemas.openxmlformats.org/officeDocument/2006/relationships/slideLayout" Target="../slideLayouts/slideLayout104.xml"/><Relationship Id="rId10" Type="http://schemas.openxmlformats.org/officeDocument/2006/relationships/slideLayout" Target="../slideLayouts/slideLayout109.xml"/><Relationship Id="rId4" Type="http://schemas.openxmlformats.org/officeDocument/2006/relationships/slideLayout" Target="../slideLayouts/slideLayout103.xml"/><Relationship Id="rId9" Type="http://schemas.openxmlformats.org/officeDocument/2006/relationships/slideLayout" Target="../slideLayouts/slideLayout108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8.xml"/><Relationship Id="rId3" Type="http://schemas.openxmlformats.org/officeDocument/2006/relationships/slideLayout" Target="../slideLayouts/slideLayout113.xml"/><Relationship Id="rId7" Type="http://schemas.openxmlformats.org/officeDocument/2006/relationships/slideLayout" Target="../slideLayouts/slideLayout117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112.xml"/><Relationship Id="rId1" Type="http://schemas.openxmlformats.org/officeDocument/2006/relationships/slideLayout" Target="../slideLayouts/slideLayout111.xml"/><Relationship Id="rId6" Type="http://schemas.openxmlformats.org/officeDocument/2006/relationships/slideLayout" Target="../slideLayouts/slideLayout116.xml"/><Relationship Id="rId11" Type="http://schemas.openxmlformats.org/officeDocument/2006/relationships/slideLayout" Target="../slideLayouts/slideLayout121.xml"/><Relationship Id="rId5" Type="http://schemas.openxmlformats.org/officeDocument/2006/relationships/slideLayout" Target="../slideLayouts/slideLayout115.xml"/><Relationship Id="rId10" Type="http://schemas.openxmlformats.org/officeDocument/2006/relationships/slideLayout" Target="../slideLayouts/slideLayout120.xml"/><Relationship Id="rId4" Type="http://schemas.openxmlformats.org/officeDocument/2006/relationships/slideLayout" Target="../slideLayouts/slideLayout114.xml"/><Relationship Id="rId9" Type="http://schemas.openxmlformats.org/officeDocument/2006/relationships/slideLayout" Target="../slideLayouts/slideLayout119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9.xml"/><Relationship Id="rId3" Type="http://schemas.openxmlformats.org/officeDocument/2006/relationships/slideLayout" Target="../slideLayouts/slideLayout124.xml"/><Relationship Id="rId7" Type="http://schemas.openxmlformats.org/officeDocument/2006/relationships/slideLayout" Target="../slideLayouts/slideLayout128.xml"/><Relationship Id="rId12" Type="http://schemas.openxmlformats.org/officeDocument/2006/relationships/theme" Target="../theme/theme12.xml"/><Relationship Id="rId2" Type="http://schemas.openxmlformats.org/officeDocument/2006/relationships/slideLayout" Target="../slideLayouts/slideLayout123.xml"/><Relationship Id="rId1" Type="http://schemas.openxmlformats.org/officeDocument/2006/relationships/slideLayout" Target="../slideLayouts/slideLayout122.xml"/><Relationship Id="rId6" Type="http://schemas.openxmlformats.org/officeDocument/2006/relationships/slideLayout" Target="../slideLayouts/slideLayout127.xml"/><Relationship Id="rId11" Type="http://schemas.openxmlformats.org/officeDocument/2006/relationships/slideLayout" Target="../slideLayouts/slideLayout132.xml"/><Relationship Id="rId5" Type="http://schemas.openxmlformats.org/officeDocument/2006/relationships/slideLayout" Target="../slideLayouts/slideLayout126.xml"/><Relationship Id="rId10" Type="http://schemas.openxmlformats.org/officeDocument/2006/relationships/slideLayout" Target="../slideLayouts/slideLayout131.xml"/><Relationship Id="rId4" Type="http://schemas.openxmlformats.org/officeDocument/2006/relationships/slideLayout" Target="../slideLayouts/slideLayout125.xml"/><Relationship Id="rId9" Type="http://schemas.openxmlformats.org/officeDocument/2006/relationships/slideLayout" Target="../slideLayouts/slideLayout130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0.xml"/><Relationship Id="rId3" Type="http://schemas.openxmlformats.org/officeDocument/2006/relationships/slideLayout" Target="../slideLayouts/slideLayout135.xml"/><Relationship Id="rId7" Type="http://schemas.openxmlformats.org/officeDocument/2006/relationships/slideLayout" Target="../slideLayouts/slideLayout139.xml"/><Relationship Id="rId12" Type="http://schemas.openxmlformats.org/officeDocument/2006/relationships/theme" Target="../theme/theme13.xml"/><Relationship Id="rId2" Type="http://schemas.openxmlformats.org/officeDocument/2006/relationships/slideLayout" Target="../slideLayouts/slideLayout134.xml"/><Relationship Id="rId1" Type="http://schemas.openxmlformats.org/officeDocument/2006/relationships/slideLayout" Target="../slideLayouts/slideLayout133.xml"/><Relationship Id="rId6" Type="http://schemas.openxmlformats.org/officeDocument/2006/relationships/slideLayout" Target="../slideLayouts/slideLayout138.xml"/><Relationship Id="rId11" Type="http://schemas.openxmlformats.org/officeDocument/2006/relationships/slideLayout" Target="../slideLayouts/slideLayout143.xml"/><Relationship Id="rId5" Type="http://schemas.openxmlformats.org/officeDocument/2006/relationships/slideLayout" Target="../slideLayouts/slideLayout137.xml"/><Relationship Id="rId10" Type="http://schemas.openxmlformats.org/officeDocument/2006/relationships/slideLayout" Target="../slideLayouts/slideLayout142.xml"/><Relationship Id="rId4" Type="http://schemas.openxmlformats.org/officeDocument/2006/relationships/slideLayout" Target="../slideLayouts/slideLayout136.xml"/><Relationship Id="rId9" Type="http://schemas.openxmlformats.org/officeDocument/2006/relationships/slideLayout" Target="../slideLayouts/slideLayout14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15918"/>
            <a:ext cx="8229600" cy="900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/>
              <a:t>单击此处编辑母版标题样式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260477"/>
            <a:ext cx="8229600" cy="3562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/>
              <a:t>单击此处编辑母版文本样式</a:t>
            </a:r>
          </a:p>
          <a:p>
            <a:pPr lvl="1"/>
            <a:r>
              <a:rPr lang="zh-CN" smtClean="0"/>
              <a:t>第二级</a:t>
            </a:r>
          </a:p>
          <a:p>
            <a:pPr lvl="2"/>
            <a:r>
              <a:rPr lang="zh-CN" smtClean="0"/>
              <a:t>第三级</a:t>
            </a:r>
          </a:p>
          <a:p>
            <a:pPr lvl="3"/>
            <a:r>
              <a:rPr lang="zh-CN" smtClean="0"/>
              <a:t>第四级</a:t>
            </a:r>
          </a:p>
          <a:p>
            <a:pPr lvl="4"/>
            <a:r>
              <a:rPr lang="zh-CN" smtClean="0"/>
              <a:t>第五级</a:t>
            </a:r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4916489"/>
            <a:ext cx="2133600" cy="376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uk-UA" altLang="zh-CN"/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4916489"/>
            <a:ext cx="2895600" cy="376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uk-UA" altLang="zh-CN"/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4916489"/>
            <a:ext cx="2133600" cy="376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29FEF851-1D7F-4D35-AF61-544D2DB1241A}" type="slidenum">
              <a:rPr lang="uk-UA" altLang="zh-CN"/>
              <a:pPr/>
              <a:t>‹#›</a:t>
            </a:fld>
            <a:endParaRPr lang="uk-UA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>
    <p:fade thruBlk="1"/>
  </p:transition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16214"/>
            <a:ext cx="8229600" cy="899848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2051" name="Текст 12"/>
          <p:cNvSpPr>
            <a:spLocks noGrp="1"/>
          </p:cNvSpPr>
          <p:nvPr>
            <p:ph type="body" idx="1"/>
          </p:nvPr>
        </p:nvSpPr>
        <p:spPr bwMode="auto">
          <a:xfrm>
            <a:off x="457200" y="1259788"/>
            <a:ext cx="8229600" cy="37068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5051647"/>
            <a:ext cx="2133600" cy="287451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5051647"/>
            <a:ext cx="2895600" cy="287451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5051647"/>
            <a:ext cx="762000" cy="287451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pPr>
              <a:defRPr/>
            </a:pPr>
            <a:fld id="{5BB7ED62-F78B-40E9-8C3E-8B610A601E5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ransition>
    <p:fade thruBlk="1"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100" b="1" kern="120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Arial" charset="0"/>
        </a:defRPr>
      </a:lvl9pPr>
    </p:titleStyle>
    <p:bodyStyle>
      <a:lvl1pPr marL="547688" indent="-411163" algn="l" rtl="0" eaLnBrk="0" fontAlgn="base" hangingPunct="0">
        <a:spcBef>
          <a:spcPct val="20000"/>
        </a:spcBef>
        <a:spcAft>
          <a:spcPct val="0"/>
        </a:spcAft>
        <a:buClr>
          <a:srgbClr val="F9F9F9"/>
        </a:buClr>
        <a:buSzPct val="65000"/>
        <a:buFont typeface="Wingdings 2" pitchFamily="18" charset="2"/>
        <a:buChar char="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363" indent="-282575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80000"/>
        <a:buFont typeface="Wingdings 2" pitchFamily="18" charset="2"/>
        <a:buChar char="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475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95000"/>
        <a:buFont typeface="Wingdings" pitchFamily="2" charset="2"/>
        <a:buChar char=""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2550" indent="-182563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100000"/>
        <a:buFont typeface="Wingdings 3" pitchFamily="18" charset="2"/>
        <a:buChar char="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4638" indent="-182563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Font typeface="Wingdings 2" pitchFamily="18" charset="2"/>
        <a:buChar char="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ransition>
    <p:fade thruBlk="1"/>
  </p:transition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16051"/>
            <a:ext cx="8229600" cy="900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/>
              <a:t>单击此处编辑母版标题样式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260477"/>
            <a:ext cx="8229600" cy="3562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/>
              <a:t>单击此处编辑母版文本样式</a:t>
            </a:r>
          </a:p>
          <a:p>
            <a:pPr lvl="1"/>
            <a:r>
              <a:rPr lang="zh-CN" smtClean="0"/>
              <a:t>第二级</a:t>
            </a:r>
          </a:p>
          <a:p>
            <a:pPr lvl="2"/>
            <a:r>
              <a:rPr lang="zh-CN" smtClean="0"/>
              <a:t>第三级</a:t>
            </a:r>
          </a:p>
          <a:p>
            <a:pPr lvl="3"/>
            <a:r>
              <a:rPr lang="zh-CN" smtClean="0"/>
              <a:t>第四级</a:t>
            </a:r>
          </a:p>
          <a:p>
            <a:pPr lvl="4"/>
            <a:r>
              <a:rPr lang="zh-CN" smtClean="0"/>
              <a:t>第五级</a:t>
            </a:r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4916489"/>
            <a:ext cx="2133600" cy="376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uk-UA" altLang="zh-CN"/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4916489"/>
            <a:ext cx="2895600" cy="376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uk-UA" altLang="zh-CN"/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4916489"/>
            <a:ext cx="2133600" cy="376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29FEF851-1D7F-4D35-AF61-544D2DB1241A}" type="slidenum">
              <a:rPr lang="uk-UA" altLang="zh-CN"/>
              <a:pPr/>
              <a:t>‹#›</a:t>
            </a:fld>
            <a:endParaRPr lang="uk-UA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ransition>
    <p:fade thruBlk="1"/>
  </p:transition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16214"/>
            <a:ext cx="8229600" cy="8998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uk-UA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259787"/>
            <a:ext cx="8229600" cy="35631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uk-UA" smtClean="0"/>
              <a:t>Образец текста</a:t>
            </a:r>
          </a:p>
          <a:p>
            <a:pPr lvl="1"/>
            <a:r>
              <a:rPr lang="uk-UA" smtClean="0"/>
              <a:t>Второй уровень</a:t>
            </a:r>
          </a:p>
          <a:p>
            <a:pPr lvl="2"/>
            <a:r>
              <a:rPr lang="uk-UA" smtClean="0"/>
              <a:t>Третий уровень</a:t>
            </a:r>
          </a:p>
          <a:p>
            <a:pPr lvl="3"/>
            <a:r>
              <a:rPr lang="uk-UA" smtClean="0"/>
              <a:t>Четвертый уровень</a:t>
            </a:r>
          </a:p>
          <a:p>
            <a:pPr lvl="4"/>
            <a:r>
              <a:rPr lang="uk-UA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4916669"/>
            <a:ext cx="2133600" cy="374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smtClean="0"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4916669"/>
            <a:ext cx="2895600" cy="374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smtClean="0"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4916669"/>
            <a:ext cx="2133600" cy="374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smtClean="0"/>
            </a:lvl1pPr>
          </a:lstStyle>
          <a:p>
            <a:pPr>
              <a:defRPr/>
            </a:pPr>
            <a:fld id="{9324FBCD-44DC-4858-BA1E-EB4FAA46B9C5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ransition>
    <p:fade thruBlk="1"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16214"/>
            <a:ext cx="8229600" cy="8998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uk-UA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259787"/>
            <a:ext cx="8229600" cy="35631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uk-UA" smtClean="0"/>
              <a:t>Образец текста</a:t>
            </a:r>
          </a:p>
          <a:p>
            <a:pPr lvl="1"/>
            <a:r>
              <a:rPr lang="uk-UA" smtClean="0"/>
              <a:t>Второй уровень</a:t>
            </a:r>
          </a:p>
          <a:p>
            <a:pPr lvl="2"/>
            <a:r>
              <a:rPr lang="uk-UA" smtClean="0"/>
              <a:t>Третий уровень</a:t>
            </a:r>
          </a:p>
          <a:p>
            <a:pPr lvl="3"/>
            <a:r>
              <a:rPr lang="uk-UA" smtClean="0"/>
              <a:t>Четвертый уровень</a:t>
            </a:r>
          </a:p>
          <a:p>
            <a:pPr lvl="4"/>
            <a:r>
              <a:rPr lang="uk-UA" smtClean="0"/>
              <a:t>Пятый уровень</a:t>
            </a:r>
          </a:p>
        </p:txBody>
      </p:sp>
      <p:sp>
        <p:nvSpPr>
          <p:cNvPr id="6554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4916669"/>
            <a:ext cx="2133600" cy="374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smtClean="0"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554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4916669"/>
            <a:ext cx="2895600" cy="374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smtClean="0"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554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4916669"/>
            <a:ext cx="2133600" cy="374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smtClean="0"/>
            </a:lvl1pPr>
          </a:lstStyle>
          <a:p>
            <a:pPr>
              <a:defRPr/>
            </a:pPr>
            <a:fld id="{A283B179-DB02-4210-8BE9-AE2EB3591311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ransition>
    <p:fade thruBlk="1"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16214"/>
            <a:ext cx="8229600" cy="8998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uk-UA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259787"/>
            <a:ext cx="8229600" cy="35631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uk-UA" smtClean="0"/>
              <a:t>Образец текста</a:t>
            </a:r>
          </a:p>
          <a:p>
            <a:pPr lvl="1"/>
            <a:r>
              <a:rPr lang="uk-UA" smtClean="0"/>
              <a:t>Второй уровень</a:t>
            </a:r>
          </a:p>
          <a:p>
            <a:pPr lvl="2"/>
            <a:r>
              <a:rPr lang="uk-UA" smtClean="0"/>
              <a:t>Третий уровень</a:t>
            </a:r>
          </a:p>
          <a:p>
            <a:pPr lvl="3"/>
            <a:r>
              <a:rPr lang="uk-UA" smtClean="0"/>
              <a:t>Четвертый уровень</a:t>
            </a:r>
          </a:p>
          <a:p>
            <a:pPr lvl="4"/>
            <a:r>
              <a:rPr lang="uk-UA" smtClean="0"/>
              <a:t>Пятый уровень</a:t>
            </a:r>
          </a:p>
        </p:txBody>
      </p:sp>
      <p:sp>
        <p:nvSpPr>
          <p:cNvPr id="6554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4916669"/>
            <a:ext cx="2133600" cy="374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smtClean="0"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554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4916669"/>
            <a:ext cx="2895600" cy="374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smtClean="0"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554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4916669"/>
            <a:ext cx="2133600" cy="374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smtClean="0"/>
            </a:lvl1pPr>
          </a:lstStyle>
          <a:p>
            <a:pPr>
              <a:defRPr/>
            </a:pPr>
            <a:fld id="{A283B179-DB02-4210-8BE9-AE2EB3591311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ransition>
    <p:fade thruBlk="1"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16214"/>
            <a:ext cx="8229600" cy="8998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uk-UA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259787"/>
            <a:ext cx="8229600" cy="35631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uk-UA" smtClean="0"/>
              <a:t>Образец текста</a:t>
            </a:r>
          </a:p>
          <a:p>
            <a:pPr lvl="1"/>
            <a:r>
              <a:rPr lang="uk-UA" smtClean="0"/>
              <a:t>Второй уровень</a:t>
            </a:r>
          </a:p>
          <a:p>
            <a:pPr lvl="2"/>
            <a:r>
              <a:rPr lang="uk-UA" smtClean="0"/>
              <a:t>Третий уровень</a:t>
            </a:r>
          </a:p>
          <a:p>
            <a:pPr lvl="3"/>
            <a:r>
              <a:rPr lang="uk-UA" smtClean="0"/>
              <a:t>Четвертый уровень</a:t>
            </a:r>
          </a:p>
          <a:p>
            <a:pPr lvl="4"/>
            <a:r>
              <a:rPr lang="uk-UA" smtClean="0"/>
              <a:t>Пятый уровень</a:t>
            </a:r>
          </a:p>
        </p:txBody>
      </p:sp>
      <p:sp>
        <p:nvSpPr>
          <p:cNvPr id="6554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4916669"/>
            <a:ext cx="2133600" cy="374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smtClean="0"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554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4916669"/>
            <a:ext cx="2895600" cy="374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smtClean="0"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554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4916669"/>
            <a:ext cx="2133600" cy="374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smtClean="0"/>
            </a:lvl1pPr>
          </a:lstStyle>
          <a:p>
            <a:pPr>
              <a:defRPr/>
            </a:pPr>
            <a:fld id="{A283B179-DB02-4210-8BE9-AE2EB3591311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ransition>
    <p:fade thruBlk="1"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lgConfetti">
          <a:fgClr>
            <a:schemeClr val="accent3">
              <a:lumMod val="20000"/>
              <a:lumOff val="80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214"/>
            <a:ext cx="8229600" cy="89984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59788"/>
            <a:ext cx="8229600" cy="35631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5004156"/>
            <a:ext cx="2133600" cy="28745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13.09.2018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5004156"/>
            <a:ext cx="2895600" cy="28745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5004156"/>
            <a:ext cx="2133600" cy="28745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189639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ransition>
    <p:fade thruBlk="1"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16214"/>
            <a:ext cx="8229600" cy="8998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uk-UA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259787"/>
            <a:ext cx="8229600" cy="35631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uk-UA" smtClean="0"/>
              <a:t>Образец текста</a:t>
            </a:r>
          </a:p>
          <a:p>
            <a:pPr lvl="1"/>
            <a:r>
              <a:rPr lang="uk-UA" smtClean="0"/>
              <a:t>Второй уровень</a:t>
            </a:r>
          </a:p>
          <a:p>
            <a:pPr lvl="2"/>
            <a:r>
              <a:rPr lang="uk-UA" smtClean="0"/>
              <a:t>Третий уровень</a:t>
            </a:r>
          </a:p>
          <a:p>
            <a:pPr lvl="3"/>
            <a:r>
              <a:rPr lang="uk-UA" smtClean="0"/>
              <a:t>Четвертый уровень</a:t>
            </a:r>
          </a:p>
          <a:p>
            <a:pPr lvl="4"/>
            <a:r>
              <a:rPr lang="uk-UA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4916669"/>
            <a:ext cx="2133600" cy="374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uk-UA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4916669"/>
            <a:ext cx="2895600" cy="374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uk-UA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4916669"/>
            <a:ext cx="2133600" cy="374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2541F2C3-2A08-449E-A312-161A3FB191F0}" type="slidenum">
              <a:rPr lang="uk-UA"/>
              <a:pPr/>
              <a:t>‹#›</a:t>
            </a:fld>
            <a:endParaRPr lang="uk-U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ransition>
    <p:fade thruBlk="1"/>
  </p:transition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479919"/>
            <a:ext cx="7772400" cy="8998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559736"/>
            <a:ext cx="7772400" cy="32394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4919169"/>
            <a:ext cx="1905000" cy="3599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4919169"/>
            <a:ext cx="2895600" cy="3599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4919169"/>
            <a:ext cx="1905000" cy="3599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976A2D44-AADF-44B6-83F7-DB95F5A3559F}" type="slidenum">
              <a:rPr lang="ru-RU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transition>
    <p:fade thruBlk="1"/>
  </p:transition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15900"/>
            <a:ext cx="8229600" cy="900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/>
              <a:t>单击此处编辑母版标题样式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260475"/>
            <a:ext cx="8229600" cy="3562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/>
              <a:t>单击此处编辑母版文本样式</a:t>
            </a:r>
          </a:p>
          <a:p>
            <a:pPr lvl="1"/>
            <a:r>
              <a:rPr lang="zh-CN" smtClean="0"/>
              <a:t>第二级</a:t>
            </a:r>
          </a:p>
          <a:p>
            <a:pPr lvl="2"/>
            <a:r>
              <a:rPr lang="zh-CN" smtClean="0"/>
              <a:t>第三级</a:t>
            </a:r>
          </a:p>
          <a:p>
            <a:pPr lvl="3"/>
            <a:r>
              <a:rPr lang="zh-CN" smtClean="0"/>
              <a:t>第四级</a:t>
            </a:r>
          </a:p>
          <a:p>
            <a:pPr lvl="4"/>
            <a:r>
              <a:rPr lang="zh-CN" smtClean="0"/>
              <a:t>第五级</a:t>
            </a:r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4916488"/>
            <a:ext cx="2133600" cy="376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uk-UA" altLang="zh-CN"/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4916488"/>
            <a:ext cx="2895600" cy="376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uk-UA" altLang="zh-CN"/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4916488"/>
            <a:ext cx="2133600" cy="376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29FEF851-1D7F-4D35-AF61-544D2DB1241A}" type="slidenum">
              <a:rPr lang="uk-UA" altLang="zh-CN"/>
              <a:pPr/>
              <a:t>‹#›</a:t>
            </a:fld>
            <a:endParaRPr lang="uk-UA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ransition>
    <p:fade thruBlk="1"/>
  </p:transition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817" r:id="rId1"/>
    <p:sldLayoutId id="2147483818" r:id="rId2"/>
    <p:sldLayoutId id="2147483819" r:id="rId3"/>
    <p:sldLayoutId id="2147483820" r:id="rId4"/>
    <p:sldLayoutId id="2147483821" r:id="rId5"/>
    <p:sldLayoutId id="2147483822" r:id="rId6"/>
    <p:sldLayoutId id="2147483823" r:id="rId7"/>
    <p:sldLayoutId id="2147483824" r:id="rId8"/>
    <p:sldLayoutId id="2147483825" r:id="rId9"/>
    <p:sldLayoutId id="2147483826" r:id="rId10"/>
    <p:sldLayoutId id="2147483827" r:id="rId11"/>
  </p:sldLayoutIdLst>
  <p:transition>
    <p:fade thruBlk="1"/>
  </p:transition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51.xml"/><Relationship Id="rId6" Type="http://schemas.openxmlformats.org/officeDocument/2006/relationships/image" Target="../media/image18.jpe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40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9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9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9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28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9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1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1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8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95.xml"/><Relationship Id="rId5" Type="http://schemas.openxmlformats.org/officeDocument/2006/relationships/hyperlink" Target="http://naurok.com.ua/" TargetMode="External"/><Relationship Id="rId4" Type="http://schemas.openxmlformats.org/officeDocument/2006/relationships/image" Target="../media/image33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21000" b="-2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480848" y="2096156"/>
            <a:ext cx="849170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60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  <a:reflection blurRad="6350" stA="55000" endA="300" endPos="45500" dir="5400000" sy="-100000" algn="bl" rotWithShape="0"/>
                </a:effectLst>
              </a:rPr>
              <a:t>Тема 1. Уявлення про Землю в  давнину</a:t>
            </a:r>
            <a:endParaRPr lang="uk-UA" sz="6000" b="1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chemeClr val="accent1">
                  <a:satMod val="200000"/>
                  <a:tint val="3000"/>
                </a:schemeClr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  <a:reflection blurRad="6350" stA="55000" endA="300" endPos="45500" dir="5400000" sy="-100000" algn="bl" rotWithShape="0"/>
              </a:effectLst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2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323850"/>
            <a:ext cx="9144000" cy="4832092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361950" indent="-266700"/>
            <a:r>
              <a:rPr lang="uk-UA" sz="2800" b="1" dirty="0" smtClean="0">
                <a:solidFill>
                  <a:sysClr val="windowText" lastClr="000000"/>
                </a:solidFill>
                <a:latin typeface="+mj-lt"/>
              </a:rPr>
              <a:t>З курсу історії тобі відомо, що в минулому людства виділяють епохи:</a:t>
            </a:r>
            <a:r>
              <a:rPr lang="uk-UA" sz="2800" b="1" i="1" dirty="0" smtClean="0">
                <a:solidFill>
                  <a:sysClr val="windowText" lastClr="000000"/>
                </a:solidFill>
                <a:latin typeface="+mj-lt"/>
              </a:rPr>
              <a:t> </a:t>
            </a:r>
            <a:br>
              <a:rPr lang="uk-UA" sz="2800" b="1" i="1" dirty="0" smtClean="0">
                <a:solidFill>
                  <a:sysClr val="windowText" lastClr="000000"/>
                </a:solidFill>
                <a:latin typeface="+mj-lt"/>
              </a:rPr>
            </a:br>
            <a:r>
              <a:rPr lang="uk-UA" sz="2800" b="1" i="1" dirty="0" smtClean="0">
                <a:solidFill>
                  <a:srgbClr val="FF0000"/>
                </a:solidFill>
                <a:latin typeface="+mj-lt"/>
              </a:rPr>
              <a:t>стародавнього світу</a:t>
            </a:r>
            <a:r>
              <a:rPr lang="uk-UA" sz="2800" b="1" dirty="0" smtClean="0">
                <a:solidFill>
                  <a:srgbClr val="FF0000"/>
                </a:solidFill>
                <a:latin typeface="+mj-lt"/>
              </a:rPr>
              <a:t> </a:t>
            </a:r>
            <a:r>
              <a:rPr lang="uk-UA" sz="2800" b="1" dirty="0" smtClean="0">
                <a:solidFill>
                  <a:sysClr val="windowText" lastClr="000000"/>
                </a:solidFill>
                <a:latin typeface="+mj-lt"/>
              </a:rPr>
              <a:t>(до V століття нашої ери);</a:t>
            </a:r>
            <a:r>
              <a:rPr lang="uk-UA" sz="2800" b="1" i="1" dirty="0" smtClean="0">
                <a:solidFill>
                  <a:sysClr val="windowText" lastClr="000000"/>
                </a:solidFill>
                <a:latin typeface="+mj-lt"/>
              </a:rPr>
              <a:t> </a:t>
            </a:r>
          </a:p>
          <a:p>
            <a:pPr marL="361950" indent="-266700"/>
            <a:endParaRPr lang="uk-UA" sz="2800" b="1" i="1" dirty="0" smtClean="0">
              <a:solidFill>
                <a:sysClr val="windowText" lastClr="000000"/>
              </a:solidFill>
              <a:latin typeface="+mj-lt"/>
            </a:endParaRPr>
          </a:p>
          <a:p>
            <a:pPr marL="361950" indent="-266700"/>
            <a:r>
              <a:rPr lang="uk-UA" sz="2800" b="1" i="1" dirty="0" smtClean="0">
                <a:solidFill>
                  <a:srgbClr val="FF0000"/>
                </a:solidFill>
                <a:latin typeface="+mj-lt"/>
              </a:rPr>
              <a:t>середніх віків</a:t>
            </a:r>
            <a:r>
              <a:rPr lang="uk-UA" sz="2800" b="1" dirty="0" smtClean="0">
                <a:solidFill>
                  <a:srgbClr val="FF0000"/>
                </a:solidFill>
                <a:latin typeface="+mj-lt"/>
              </a:rPr>
              <a:t> </a:t>
            </a:r>
            <a:r>
              <a:rPr lang="uk-UA" sz="2800" b="1" dirty="0" smtClean="0">
                <a:solidFill>
                  <a:sysClr val="windowText" lastClr="000000"/>
                </a:solidFill>
                <a:latin typeface="+mj-lt"/>
              </a:rPr>
              <a:t>(до кінця XVII ст., включаючи епоху   Великих географічних відкриттів XV - XVI ст.);</a:t>
            </a:r>
            <a:r>
              <a:rPr lang="uk-UA" sz="2800" b="1" i="1" dirty="0" smtClean="0">
                <a:solidFill>
                  <a:sysClr val="windowText" lastClr="000000"/>
                </a:solidFill>
                <a:latin typeface="+mj-lt"/>
              </a:rPr>
              <a:t> </a:t>
            </a:r>
            <a:br>
              <a:rPr lang="uk-UA" sz="2800" b="1" i="1" dirty="0" smtClean="0">
                <a:solidFill>
                  <a:sysClr val="windowText" lastClr="000000"/>
                </a:solidFill>
                <a:latin typeface="+mj-lt"/>
              </a:rPr>
            </a:br>
            <a:endParaRPr lang="uk-UA" sz="2800" b="1" i="1" dirty="0" smtClean="0">
              <a:solidFill>
                <a:sysClr val="windowText" lastClr="000000"/>
              </a:solidFill>
              <a:latin typeface="+mj-lt"/>
            </a:endParaRPr>
          </a:p>
          <a:p>
            <a:pPr marL="361950" indent="-266700"/>
            <a:r>
              <a:rPr lang="uk-UA" sz="2800" b="1" i="1" dirty="0" smtClean="0">
                <a:solidFill>
                  <a:srgbClr val="FF0000"/>
                </a:solidFill>
                <a:latin typeface="+mj-lt"/>
              </a:rPr>
              <a:t>нового часу</a:t>
            </a:r>
            <a:r>
              <a:rPr lang="uk-UA" sz="2800" b="1" dirty="0" smtClean="0">
                <a:solidFill>
                  <a:srgbClr val="FF0000"/>
                </a:solidFill>
                <a:latin typeface="+mj-lt"/>
              </a:rPr>
              <a:t> </a:t>
            </a:r>
            <a:r>
              <a:rPr lang="uk-UA" sz="2800" b="1" dirty="0" smtClean="0">
                <a:solidFill>
                  <a:sysClr val="windowText" lastClr="000000"/>
                </a:solidFill>
                <a:latin typeface="+mj-lt"/>
              </a:rPr>
              <a:t>(до кінця XIX століття), </a:t>
            </a:r>
            <a:br>
              <a:rPr lang="uk-UA" sz="2800" b="1" dirty="0" smtClean="0">
                <a:solidFill>
                  <a:sysClr val="windowText" lastClr="000000"/>
                </a:solidFill>
                <a:latin typeface="+mj-lt"/>
              </a:rPr>
            </a:br>
            <a:endParaRPr lang="uk-UA" sz="2800" b="1" dirty="0" smtClean="0">
              <a:solidFill>
                <a:sysClr val="windowText" lastClr="000000"/>
              </a:solidFill>
              <a:latin typeface="+mj-lt"/>
            </a:endParaRPr>
          </a:p>
          <a:p>
            <a:pPr marL="361950" indent="-266700"/>
            <a:r>
              <a:rPr lang="uk-UA" sz="2800" b="1" i="1" dirty="0" smtClean="0">
                <a:solidFill>
                  <a:srgbClr val="FF0000"/>
                </a:solidFill>
                <a:latin typeface="+mj-lt"/>
              </a:rPr>
              <a:t>новітнього часу </a:t>
            </a:r>
            <a:r>
              <a:rPr lang="uk-UA" sz="2800" b="1" dirty="0" smtClean="0">
                <a:solidFill>
                  <a:sysClr val="windowText" lastClr="000000"/>
                </a:solidFill>
                <a:latin typeface="+mj-lt"/>
              </a:rPr>
              <a:t>та</a:t>
            </a:r>
            <a:r>
              <a:rPr lang="uk-UA" sz="2800" b="1" i="1" dirty="0" smtClean="0">
                <a:solidFill>
                  <a:sysClr val="windowText" lastClr="000000"/>
                </a:solidFill>
                <a:latin typeface="+mj-lt"/>
              </a:rPr>
              <a:t> сучасності</a:t>
            </a:r>
            <a:r>
              <a:rPr lang="uk-UA" sz="2800" b="1" dirty="0" smtClean="0">
                <a:solidFill>
                  <a:sysClr val="windowText" lastClr="000000"/>
                </a:solidFill>
                <a:latin typeface="+mj-lt"/>
              </a:rPr>
              <a:t> (XX – поч. XXI ст.).</a:t>
            </a:r>
          </a:p>
          <a:p>
            <a:endParaRPr lang="uk-UA" sz="2800" b="1" dirty="0">
              <a:solidFill>
                <a:sysClr val="windowText" lastClr="000000"/>
              </a:solidFill>
              <a:latin typeface="+mj-lt"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Олександр\Pictures\ячкапекеа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" y="939800"/>
            <a:ext cx="4376305" cy="332740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3581400" y="114300"/>
            <a:ext cx="5562600" cy="156966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uk-UA" sz="2400" b="1" dirty="0" smtClean="0">
                <a:latin typeface="+mj-lt"/>
              </a:rPr>
              <a:t>    Схематичне зображення місцевості, видряпане приблизно 14 тисяч років тому на кістці мамонта. </a:t>
            </a:r>
            <a:endParaRPr lang="uk-UA" sz="2400" b="1" dirty="0">
              <a:latin typeface="+mj-lt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581400" y="1903446"/>
            <a:ext cx="5562600" cy="1200329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uk-UA" sz="2400" b="1" dirty="0" smtClean="0">
                <a:latin typeface="+mj-lt"/>
              </a:rPr>
              <a:t>       Тут зображені житла, річка, горби з лісом</a:t>
            </a:r>
            <a:r>
              <a:rPr lang="uk-UA" sz="2400" b="1" i="1" dirty="0" smtClean="0">
                <a:latin typeface="+mj-lt"/>
              </a:rPr>
              <a:t>.</a:t>
            </a:r>
            <a:r>
              <a:rPr lang="uk-UA" sz="2400" b="1" dirty="0" smtClean="0">
                <a:latin typeface="+mj-lt"/>
              </a:rPr>
              <a:t> Можливо, це місця риболовлі й мисливські угіддя.</a:t>
            </a:r>
            <a:endParaRPr lang="uk-UA" sz="2400" b="1" dirty="0">
              <a:latin typeface="+mj-lt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581400" y="3364846"/>
            <a:ext cx="5562600" cy="1938992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uk-UA" sz="2400" b="1" dirty="0" smtClean="0">
                <a:latin typeface="+mj-lt"/>
              </a:rPr>
              <a:t>       У первісному суспільстві географічні знання обмежувалися близьким довкіллям. Вони були необхідні для виживання людей - наших далеких предків.</a:t>
            </a:r>
            <a:endParaRPr lang="uk-UA" sz="2400" b="1" dirty="0">
              <a:latin typeface="+mj-lt"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" y="-9329"/>
            <a:ext cx="4695825" cy="54084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379558" y="-794"/>
            <a:ext cx="4764442" cy="5399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437" y="251619"/>
            <a:ext cx="4348163" cy="4894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476750" y="238125"/>
            <a:ext cx="4518025" cy="4886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F81B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Users\Олександр\Desktop\підручники\ппр.png"/>
          <p:cNvPicPr>
            <a:picLocks noChangeAspect="1" noChangeArrowheads="1"/>
          </p:cNvPicPr>
          <p:nvPr/>
        </p:nvPicPr>
        <p:blipFill>
          <a:blip r:embed="rId2"/>
          <a:srcRect l="931" t="32206" r="52409" b="5654"/>
          <a:stretch>
            <a:fillRect/>
          </a:stretch>
        </p:blipFill>
        <p:spPr bwMode="auto">
          <a:xfrm>
            <a:off x="166018" y="527050"/>
            <a:ext cx="4501232" cy="43434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TextBox 3"/>
          <p:cNvSpPr txBox="1"/>
          <p:nvPr/>
        </p:nvSpPr>
        <p:spPr>
          <a:xfrm>
            <a:off x="4914900" y="750322"/>
            <a:ext cx="4114800" cy="3416320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uk-UA" sz="2400" b="1" dirty="0" smtClean="0">
                <a:solidFill>
                  <a:sysClr val="windowText" lastClr="000000"/>
                </a:solidFill>
              </a:rPr>
              <a:t>   Стародавні народи мали різне уявлення про Землю, в залежності від особливостей природи своєї країни.</a:t>
            </a:r>
          </a:p>
          <a:p>
            <a:r>
              <a:rPr lang="uk-UA" sz="2400" b="1" dirty="0" smtClean="0">
                <a:solidFill>
                  <a:sysClr val="windowText" lastClr="000000"/>
                </a:solidFill>
              </a:rPr>
              <a:t/>
            </a:r>
            <a:br>
              <a:rPr lang="uk-UA" sz="2400" b="1" dirty="0" smtClean="0">
                <a:solidFill>
                  <a:sysClr val="windowText" lastClr="000000"/>
                </a:solidFill>
              </a:rPr>
            </a:br>
            <a:r>
              <a:rPr lang="uk-UA" sz="2400" b="1" dirty="0" smtClean="0">
                <a:solidFill>
                  <a:sysClr val="windowText" lastClr="000000"/>
                </a:solidFill>
              </a:rPr>
              <a:t>   В </a:t>
            </a:r>
            <a:r>
              <a:rPr lang="uk-UA" sz="2400" b="1" dirty="0" smtClean="0">
                <a:solidFill>
                  <a:srgbClr val="FF0000"/>
                </a:solidFill>
              </a:rPr>
              <a:t> Індії </a:t>
            </a:r>
            <a:r>
              <a:rPr lang="uk-UA" sz="2400" b="1" dirty="0" smtClean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 уявляли Землю півсферою, що лежить на спинах слонів</a:t>
            </a:r>
            <a:endParaRPr lang="uk-UA" sz="2400" b="1" dirty="0">
              <a:solidFill>
                <a:sysClr val="windowText" lastClr="000000"/>
              </a:solidFill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F81B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495800" y="265143"/>
            <a:ext cx="4572000" cy="4893647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uk-UA" sz="2400" b="1" dirty="0" err="1" smtClean="0">
                <a:solidFill>
                  <a:srgbClr val="FF0000"/>
                </a:solidFill>
              </a:rPr>
              <a:t>Вавілоняни</a:t>
            </a:r>
            <a:r>
              <a:rPr lang="uk-UA" sz="2400" b="1" dirty="0" smtClean="0">
                <a:solidFill>
                  <a:sysClr val="windowText" lastClr="000000"/>
                </a:solidFill>
              </a:rPr>
              <a:t> уявляли так.</a:t>
            </a:r>
          </a:p>
          <a:p>
            <a:r>
              <a:rPr lang="ru-RU" sz="2400" b="1" dirty="0" smtClean="0">
                <a:solidFill>
                  <a:sysClr val="windowText" lastClr="000000"/>
                </a:solidFill>
              </a:rPr>
              <a:t>Небо </a:t>
            </a:r>
            <a:r>
              <a:rPr lang="uk-UA" sz="2400" b="1" dirty="0" smtClean="0">
                <a:solidFill>
                  <a:sysClr val="windowText" lastClr="000000"/>
                </a:solidFill>
              </a:rPr>
              <a:t>- це твердий "дах" у вигляді купола, над яким пере­бувають дощові води. </a:t>
            </a:r>
            <a:br>
              <a:rPr lang="uk-UA" sz="2400" b="1" dirty="0" smtClean="0">
                <a:solidFill>
                  <a:sysClr val="windowText" lastClr="000000"/>
                </a:solidFill>
              </a:rPr>
            </a:br>
            <a:r>
              <a:rPr lang="uk-UA" sz="2400" b="1" dirty="0" smtClean="0">
                <a:solidFill>
                  <a:sysClr val="windowText" lastClr="000000"/>
                </a:solidFill>
              </a:rPr>
              <a:t>До "даху" прикріплені зірки, а під дахом рухаються Сонце й Місяць. Землю вони вважали плоским підвищенням, оточеним водою - Океаном. </a:t>
            </a:r>
            <a:br>
              <a:rPr lang="uk-UA" sz="2400" b="1" dirty="0" smtClean="0">
                <a:solidFill>
                  <a:sysClr val="windowText" lastClr="000000"/>
                </a:solidFill>
              </a:rPr>
            </a:br>
            <a:r>
              <a:rPr lang="uk-UA" sz="2400" b="1" dirty="0" smtClean="0">
                <a:solidFill>
                  <a:sysClr val="windowText" lastClr="000000"/>
                </a:solidFill>
              </a:rPr>
              <a:t>Під Землею начебто знаходиться печера - безодня, пекло</a:t>
            </a:r>
          </a:p>
        </p:txBody>
      </p:sp>
      <p:pic>
        <p:nvPicPr>
          <p:cNvPr id="4" name="Picture 3" descr="C:\Users\Олександр\Desktop\підручники\ппр.png"/>
          <p:cNvPicPr>
            <a:picLocks noChangeAspect="1" noChangeArrowheads="1"/>
          </p:cNvPicPr>
          <p:nvPr/>
        </p:nvPicPr>
        <p:blipFill>
          <a:blip r:embed="rId2"/>
          <a:srcRect l="53685" t="31910" b="5668"/>
          <a:stretch>
            <a:fillRect/>
          </a:stretch>
        </p:blipFill>
        <p:spPr bwMode="auto">
          <a:xfrm>
            <a:off x="-1" y="571500"/>
            <a:ext cx="4390669" cy="387059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F81B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Олександр\Downloads\море.jpg"/>
          <p:cNvPicPr>
            <a:picLocks noChangeAspect="1" noChangeArrowheads="1"/>
          </p:cNvPicPr>
          <p:nvPr/>
        </p:nvPicPr>
        <p:blipFill>
          <a:blip r:embed="rId3"/>
          <a:srcRect t="21273"/>
          <a:stretch>
            <a:fillRect/>
          </a:stretch>
        </p:blipFill>
        <p:spPr bwMode="auto">
          <a:xfrm>
            <a:off x="-1" y="0"/>
            <a:ext cx="9144001" cy="5399088"/>
          </a:xfrm>
          <a:prstGeom prst="rect">
            <a:avLst/>
          </a:prstGeom>
          <a:noFill/>
        </p:spPr>
      </p:pic>
      <p:pic>
        <p:nvPicPr>
          <p:cNvPr id="1028" name="Picture 4" descr="C:\Users\Олександр\Pictures\рп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1"/>
            <a:ext cx="4352774" cy="5361071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1459578" y="189187"/>
            <a:ext cx="7146757" cy="52322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uk-UA" sz="2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j-lt"/>
              </a:rPr>
              <a:t>§ 3. Уявлення про Землю в давні часи</a:t>
            </a:r>
            <a:endParaRPr lang="uk-UA" sz="28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+mj-lt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130566" y="189200"/>
            <a:ext cx="5013434" cy="1323439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uk-UA" sz="2000" b="1" dirty="0" smtClean="0">
                <a:solidFill>
                  <a:sysClr val="windowText" lastClr="000000"/>
                </a:solidFill>
              </a:rPr>
              <a:t>Напри кінці VI ст. до н. е. єгипетський фараон </a:t>
            </a:r>
            <a:r>
              <a:rPr lang="uk-UA" sz="2000" b="1" dirty="0" err="1" smtClean="0">
                <a:solidFill>
                  <a:sysClr val="windowText" lastClr="000000"/>
                </a:solidFill>
              </a:rPr>
              <a:t>Нехо</a:t>
            </a:r>
            <a:r>
              <a:rPr lang="uk-UA" sz="2000" b="1" dirty="0" smtClean="0">
                <a:solidFill>
                  <a:sysClr val="windowText" lastClr="000000"/>
                </a:solidFill>
              </a:rPr>
              <a:t> доручив фінікійцям дізнатися, наскільки далеко на південь простягається Лівія.</a:t>
            </a:r>
            <a:endParaRPr lang="uk-UA" sz="20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4572000" y="1671145"/>
            <a:ext cx="4572000" cy="1015663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uk-UA" sz="2000" b="1" dirty="0" smtClean="0">
                <a:solidFill>
                  <a:sysClr val="windowText" lastClr="000000"/>
                </a:solidFill>
              </a:rPr>
              <a:t>Фінікійці на вітрильниках вийшли з Червоного моря й почали рухатися на південь</a:t>
            </a:r>
            <a:endParaRPr lang="uk-UA" sz="20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5010150" y="3005959"/>
            <a:ext cx="4133850" cy="1015663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uk-UA" sz="2000" b="1" dirty="0" smtClean="0">
                <a:solidFill>
                  <a:sysClr val="windowText" lastClr="000000"/>
                </a:solidFill>
              </a:rPr>
              <a:t>Подорож тривала три роки. </a:t>
            </a:r>
            <a:br>
              <a:rPr lang="uk-UA" sz="2000" b="1" dirty="0" smtClean="0">
                <a:solidFill>
                  <a:sysClr val="windowText" lastClr="000000"/>
                </a:solidFill>
              </a:rPr>
            </a:br>
            <a:r>
              <a:rPr lang="uk-UA" sz="2000" b="1" dirty="0" smtClean="0">
                <a:solidFill>
                  <a:sysClr val="windowText" lastClr="000000"/>
                </a:solidFill>
              </a:rPr>
              <a:t>Вони обігнули материк і двічі перетнули екватор </a:t>
            </a:r>
            <a:endParaRPr lang="uk-UA" sz="2000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4240924" y="4430110"/>
            <a:ext cx="30900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uk-UA" dirty="0"/>
          </a:p>
        </p:txBody>
      </p:sp>
      <p:sp>
        <p:nvSpPr>
          <p:cNvPr id="11" name="TextBox 10"/>
          <p:cNvSpPr txBox="1"/>
          <p:nvPr/>
        </p:nvSpPr>
        <p:spPr>
          <a:xfrm>
            <a:off x="4991100" y="4178475"/>
            <a:ext cx="4152900" cy="1015663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uk-UA" sz="2000" b="1" dirty="0" smtClean="0">
                <a:solidFill>
                  <a:sysClr val="windowText" lastClr="000000"/>
                </a:solidFill>
              </a:rPr>
              <a:t>Експедиція закінчилась у Карфагені, на південному узбережжі Середземного моря</a:t>
            </a:r>
            <a:endParaRPr lang="uk-UA" sz="2000" b="1" dirty="0"/>
          </a:p>
        </p:txBody>
      </p:sp>
      <p:cxnSp>
        <p:nvCxnSpPr>
          <p:cNvPr id="13" name="Прямая со стрелкой 12"/>
          <p:cNvCxnSpPr/>
          <p:nvPr/>
        </p:nvCxnSpPr>
        <p:spPr>
          <a:xfrm rot="16200000" flipH="1">
            <a:off x="3097935" y="1347965"/>
            <a:ext cx="441439" cy="236481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 стрелкой 14"/>
          <p:cNvCxnSpPr/>
          <p:nvPr/>
        </p:nvCxnSpPr>
        <p:spPr>
          <a:xfrm rot="16200000" flipH="1">
            <a:off x="3486832" y="1862970"/>
            <a:ext cx="367865" cy="225971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 стрелкой 16"/>
          <p:cNvCxnSpPr/>
          <p:nvPr/>
        </p:nvCxnSpPr>
        <p:spPr>
          <a:xfrm flipV="1">
            <a:off x="3841539" y="2017986"/>
            <a:ext cx="430923" cy="183928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 стрелкой 21"/>
          <p:cNvCxnSpPr/>
          <p:nvPr/>
        </p:nvCxnSpPr>
        <p:spPr>
          <a:xfrm rot="5400000">
            <a:off x="3476310" y="3429002"/>
            <a:ext cx="599091" cy="47298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 стрелкой 26"/>
          <p:cNvCxnSpPr/>
          <p:nvPr/>
        </p:nvCxnSpPr>
        <p:spPr>
          <a:xfrm rot="5400000">
            <a:off x="3389602" y="3909863"/>
            <a:ext cx="472962" cy="409905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Прямая со стрелкой 30"/>
          <p:cNvCxnSpPr/>
          <p:nvPr/>
        </p:nvCxnSpPr>
        <p:spPr>
          <a:xfrm rot="5400000">
            <a:off x="2940283" y="4574630"/>
            <a:ext cx="578069" cy="352096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Прямая со стрелкой 32"/>
          <p:cNvCxnSpPr/>
          <p:nvPr/>
        </p:nvCxnSpPr>
        <p:spPr>
          <a:xfrm rot="10800000" flipV="1">
            <a:off x="2128345" y="5185670"/>
            <a:ext cx="751494" cy="48495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Прямая со стрелкой 37"/>
          <p:cNvCxnSpPr/>
          <p:nvPr/>
        </p:nvCxnSpPr>
        <p:spPr>
          <a:xfrm rot="16200000" flipV="1">
            <a:off x="1657007" y="4728041"/>
            <a:ext cx="553824" cy="17868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Прямая со стрелкой 39"/>
          <p:cNvCxnSpPr/>
          <p:nvPr/>
        </p:nvCxnSpPr>
        <p:spPr>
          <a:xfrm rot="16200000" flipV="1">
            <a:off x="1444177" y="4105316"/>
            <a:ext cx="564335" cy="110363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Прямая со стрелкой 41"/>
          <p:cNvCxnSpPr/>
          <p:nvPr/>
        </p:nvCxnSpPr>
        <p:spPr>
          <a:xfrm rot="16200000" flipV="1">
            <a:off x="1312801" y="3406378"/>
            <a:ext cx="564335" cy="110363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Прямая соединительная линия 50"/>
          <p:cNvCxnSpPr/>
          <p:nvPr/>
        </p:nvCxnSpPr>
        <p:spPr>
          <a:xfrm>
            <a:off x="0" y="2900867"/>
            <a:ext cx="4362450" cy="13795"/>
          </a:xfrm>
          <a:prstGeom prst="line">
            <a:avLst/>
          </a:prstGeom>
          <a:ln w="57150">
            <a:solidFill>
              <a:srgbClr val="0089E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 стрелкой 18"/>
          <p:cNvCxnSpPr/>
          <p:nvPr/>
        </p:nvCxnSpPr>
        <p:spPr>
          <a:xfrm rot="5400000">
            <a:off x="3838904" y="2656503"/>
            <a:ext cx="472966" cy="362607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Прямая со стрелкой 42"/>
          <p:cNvCxnSpPr/>
          <p:nvPr/>
        </p:nvCxnSpPr>
        <p:spPr>
          <a:xfrm rot="10800000">
            <a:off x="898665" y="2774735"/>
            <a:ext cx="504493" cy="283777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Прямая со стрелкой 51"/>
          <p:cNvCxnSpPr/>
          <p:nvPr/>
        </p:nvCxnSpPr>
        <p:spPr>
          <a:xfrm rot="10800000">
            <a:off x="215477" y="2501467"/>
            <a:ext cx="504493" cy="283777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Прямая со стрелкой 52"/>
          <p:cNvCxnSpPr/>
          <p:nvPr/>
        </p:nvCxnSpPr>
        <p:spPr>
          <a:xfrm rot="5400000" flipH="1" flipV="1">
            <a:off x="-149776" y="2057416"/>
            <a:ext cx="472971" cy="15765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Прямая со стрелкой 56"/>
          <p:cNvCxnSpPr/>
          <p:nvPr/>
        </p:nvCxnSpPr>
        <p:spPr>
          <a:xfrm rot="5400000" flipH="1" flipV="1">
            <a:off x="134005" y="943307"/>
            <a:ext cx="430930" cy="310054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Прямая со стрелкой 59"/>
          <p:cNvCxnSpPr/>
          <p:nvPr/>
        </p:nvCxnSpPr>
        <p:spPr>
          <a:xfrm flipV="1">
            <a:off x="583325" y="646399"/>
            <a:ext cx="614854" cy="173427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Прямая со стрелкой 62"/>
          <p:cNvCxnSpPr/>
          <p:nvPr/>
        </p:nvCxnSpPr>
        <p:spPr>
          <a:xfrm>
            <a:off x="1434662" y="583324"/>
            <a:ext cx="609600" cy="105104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247650" y="4005768"/>
            <a:ext cx="1639614" cy="646331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uk-UA" b="1" dirty="0" smtClean="0">
                <a:solidFill>
                  <a:sysClr val="windowText" lastClr="000000"/>
                </a:solidFill>
              </a:rPr>
              <a:t>Фінікійці </a:t>
            </a:r>
            <a:br>
              <a:rPr lang="uk-UA" b="1" dirty="0" smtClean="0">
                <a:solidFill>
                  <a:sysClr val="windowText" lastClr="000000"/>
                </a:solidFill>
              </a:rPr>
            </a:br>
            <a:r>
              <a:rPr lang="uk-UA" b="1" dirty="0" smtClean="0">
                <a:solidFill>
                  <a:sysClr val="windowText" lastClr="000000"/>
                </a:solidFill>
              </a:rPr>
              <a:t>VI ст. до н. е</a:t>
            </a:r>
            <a:endParaRPr lang="uk-UA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7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"/>
                            </p:stCondLst>
                            <p:childTnLst>
                              <p:par>
                                <p:cTn id="47" presetID="17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1000"/>
                            </p:stCondLst>
                            <p:childTnLst>
                              <p:par>
                                <p:cTn id="54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500"/>
                            </p:stCondLst>
                            <p:childTnLst>
                              <p:par>
                                <p:cTn id="61" presetID="17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2000"/>
                            </p:stCondLst>
                            <p:childTnLst>
                              <p:par>
                                <p:cTn id="68" presetID="17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2500"/>
                            </p:stCondLst>
                            <p:childTnLst>
                              <p:par>
                                <p:cTn id="75" presetID="17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3000"/>
                            </p:stCondLst>
                            <p:childTnLst>
                              <p:par>
                                <p:cTn id="82" presetID="17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3500"/>
                            </p:stCondLst>
                            <p:childTnLst>
                              <p:par>
                                <p:cTn id="89" presetID="17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4000"/>
                            </p:stCondLst>
                            <p:childTnLst>
                              <p:par>
                                <p:cTn id="96" presetID="17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4500"/>
                            </p:stCondLst>
                            <p:childTnLst>
                              <p:par>
                                <p:cTn id="103" presetID="17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5000"/>
                            </p:stCondLst>
                            <p:childTnLst>
                              <p:par>
                                <p:cTn id="110" presetID="17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5500"/>
                            </p:stCondLst>
                            <p:childTnLst>
                              <p:par>
                                <p:cTn id="117" presetID="17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3" fill="hold">
                            <p:stCondLst>
                              <p:cond delay="6000"/>
                            </p:stCondLst>
                            <p:childTnLst>
                              <p:par>
                                <p:cTn id="124" presetID="17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7" fill="hold">
                      <p:stCondLst>
                        <p:cond delay="indefinite"/>
                      </p:stCondLst>
                      <p:childTnLst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1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1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7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1" fill="hold">
                            <p:stCondLst>
                              <p:cond delay="500"/>
                            </p:stCondLst>
                            <p:childTnLst>
                              <p:par>
                                <p:cTn id="152" presetID="17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4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7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8" fill="hold">
                            <p:stCondLst>
                              <p:cond delay="1000"/>
                            </p:stCondLst>
                            <p:childTnLst>
                              <p:par>
                                <p:cTn id="159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1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2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3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4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6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8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9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0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1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2" fill="hold">
                      <p:stCondLst>
                        <p:cond delay="indefinite"/>
                      </p:stCondLst>
                      <p:childTnLst>
                        <p:par>
                          <p:cTn id="173" fill="hold">
                            <p:stCondLst>
                              <p:cond delay="0"/>
                            </p:stCondLst>
                            <p:childTnLst>
                              <p:par>
                                <p:cTn id="174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7" grpId="0" animBg="1"/>
      <p:bldP spid="8" grpId="0" animBg="1"/>
      <p:bldP spid="9" grpId="0" animBg="1"/>
      <p:bldP spid="11" grpId="0" animBg="1"/>
      <p:bldP spid="29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5000" b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Олександр\Desktop\підручники\Image 1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1" y="0"/>
            <a:ext cx="4755983" cy="5399088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3086100" y="0"/>
            <a:ext cx="6057900" cy="1938992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uk-UA" sz="2400" b="1" dirty="0" smtClean="0">
                <a:solidFill>
                  <a:sysClr val="windowText" lastClr="000000"/>
                </a:solidFill>
              </a:rPr>
              <a:t>Фінікійці з'ясували, що Лівія з усіх боків омивається водою, за винятком тієї частини, де материк з'єднується з Азією. Так були визначені орієнтовні обриси Африки</a:t>
            </a:r>
            <a:endParaRPr lang="uk-UA" sz="24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4876800" y="2349673"/>
            <a:ext cx="4267200" cy="1569660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uk-UA" sz="2400" b="1" dirty="0" smtClean="0">
                <a:solidFill>
                  <a:sysClr val="windowText" lastClr="000000"/>
                </a:solidFill>
              </a:rPr>
              <a:t> Про цю подорож пізніше розповів світові давньогрецький учений — «батько історії»</a:t>
            </a:r>
            <a:r>
              <a:rPr lang="uk-UA" sz="2400" b="1" i="1" dirty="0" smtClean="0">
                <a:solidFill>
                  <a:sysClr val="windowText" lastClr="000000"/>
                </a:solidFill>
              </a:rPr>
              <a:t> Геродот.</a:t>
            </a:r>
            <a:endParaRPr lang="uk-UA" sz="2400" b="1" dirty="0"/>
          </a:p>
        </p:txBody>
      </p:sp>
      <p:pic>
        <p:nvPicPr>
          <p:cNvPr id="5" name="Picture 4" descr="2012-06-11 14 52 51"/>
          <p:cNvPicPr>
            <a:picLocks noChangeAspect="1" noChangeArrowheads="1"/>
          </p:cNvPicPr>
          <p:nvPr/>
        </p:nvPicPr>
        <p:blipFill>
          <a:blip r:embed="rId4"/>
          <a:srcRect l="9565" r="6957"/>
          <a:stretch>
            <a:fillRect/>
          </a:stretch>
        </p:blipFill>
        <p:spPr bwMode="auto">
          <a:xfrm>
            <a:off x="2952750" y="2085358"/>
            <a:ext cx="1905000" cy="33137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3" name="Picture 4" descr="ionic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2469" y="2474450"/>
            <a:ext cx="1752597" cy="27811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4" name="Picture 5" descr="corinthian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238643" y="2914651"/>
            <a:ext cx="1838325" cy="2217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4" descr="Єратосфен"/>
          <p:cNvPicPr>
            <a:picLocks noChangeAspect="1" noChangeArrowheads="1"/>
          </p:cNvPicPr>
          <p:nvPr/>
        </p:nvPicPr>
        <p:blipFill>
          <a:blip r:embed="rId5">
            <a:lum bright="-10000"/>
          </a:blip>
          <a:srcRect/>
          <a:stretch>
            <a:fillRect/>
          </a:stretch>
        </p:blipFill>
        <p:spPr bwMode="auto">
          <a:xfrm>
            <a:off x="152401" y="366295"/>
            <a:ext cx="2133600" cy="2113800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1026" name="Picture 2" descr="C:\Users\Олександр\Desktop\підручники\Image 3.png"/>
          <p:cNvPicPr>
            <a:picLocks noChangeAspect="1" noChangeArrowheads="1"/>
          </p:cNvPicPr>
          <p:nvPr/>
        </p:nvPicPr>
        <p:blipFill>
          <a:blip r:embed="rId6"/>
          <a:srcRect b="11672"/>
          <a:stretch>
            <a:fillRect/>
          </a:stretch>
        </p:blipFill>
        <p:spPr bwMode="auto">
          <a:xfrm>
            <a:off x="2505083" y="0"/>
            <a:ext cx="4456067" cy="299085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6" name="TextBox 5"/>
          <p:cNvSpPr txBox="1"/>
          <p:nvPr/>
        </p:nvSpPr>
        <p:spPr>
          <a:xfrm>
            <a:off x="5806966" y="13"/>
            <a:ext cx="3337034" cy="954107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uk-UA" sz="2800" b="1" dirty="0" smtClean="0">
                <a:solidFill>
                  <a:sysClr val="windowText" lastClr="000000"/>
                </a:solidFill>
              </a:rPr>
              <a:t>Грецький вчений </a:t>
            </a:r>
            <a:br>
              <a:rPr lang="uk-UA" sz="2800" b="1" dirty="0" smtClean="0">
                <a:solidFill>
                  <a:sysClr val="windowText" lastClr="000000"/>
                </a:solidFill>
              </a:rPr>
            </a:br>
            <a:r>
              <a:rPr lang="uk-UA" sz="2800" b="1" dirty="0" err="1" smtClean="0">
                <a:solidFill>
                  <a:srgbClr val="FF0000"/>
                </a:solidFill>
              </a:rPr>
              <a:t>Ератосфен</a:t>
            </a:r>
            <a:endParaRPr lang="uk-UA" sz="2800" b="1" dirty="0">
              <a:solidFill>
                <a:srgbClr val="FF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0" y="3152321"/>
            <a:ext cx="9144000" cy="2246769"/>
          </a:xfrm>
          <a:prstGeom prst="rect">
            <a:avLst/>
          </a:prstGeom>
          <a:solidFill>
            <a:srgbClr val="100908">
              <a:alpha val="78824"/>
            </a:srgbClr>
          </a:solidFill>
        </p:spPr>
        <p:txBody>
          <a:bodyPr wrap="square" rtlCol="0">
            <a:spAutoFit/>
          </a:bodyPr>
          <a:lstStyle/>
          <a:p>
            <a:pPr marL="171450" indent="285750"/>
            <a:r>
              <a:rPr lang="uk-UA" sz="2800" dirty="0" smtClean="0">
                <a:solidFill>
                  <a:schemeClr val="bg1"/>
                </a:solidFill>
              </a:rPr>
              <a:t>Вперше назвав науку про Землю - Географія.</a:t>
            </a:r>
            <a:br>
              <a:rPr lang="uk-UA" sz="2800" dirty="0" smtClean="0">
                <a:solidFill>
                  <a:schemeClr val="bg1"/>
                </a:solidFill>
              </a:rPr>
            </a:br>
            <a:r>
              <a:rPr lang="uk-UA" sz="2800" dirty="0" smtClean="0">
                <a:solidFill>
                  <a:schemeClr val="bg1"/>
                </a:solidFill>
              </a:rPr>
              <a:t>Вказував на сферичну форму Землі. Описав її поверхню. Створив географічну карту світу. Визначив довжину екватора-39 690 км. </a:t>
            </a:r>
            <a:br>
              <a:rPr lang="uk-UA" sz="2800" dirty="0" smtClean="0">
                <a:solidFill>
                  <a:schemeClr val="bg1"/>
                </a:solidFill>
              </a:rPr>
            </a:br>
            <a:r>
              <a:rPr lang="uk-UA" sz="2800" dirty="0" smtClean="0">
                <a:solidFill>
                  <a:schemeClr val="bg1"/>
                </a:solidFill>
              </a:rPr>
              <a:t>(Справжня - 40120 км)</a:t>
            </a:r>
            <a:endParaRPr lang="uk-UA" sz="2800" dirty="0">
              <a:solidFill>
                <a:schemeClr val="bg1"/>
              </a:solidFill>
            </a:endParaRPr>
          </a:p>
        </p:txBody>
      </p:sp>
      <p:pic>
        <p:nvPicPr>
          <p:cNvPr id="9" name="Picture 22" descr="Земля-  прозора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7100351" y="1006853"/>
            <a:ext cx="2043657" cy="19899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3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3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3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3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21000" b="-2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846812" y="1542378"/>
            <a:ext cx="3957145" cy="138499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uk-UA" sz="2800" b="1" i="1" dirty="0" smtClean="0">
                <a:solidFill>
                  <a:sysClr val="windowText" lastClr="000000"/>
                </a:solidFill>
              </a:rPr>
              <a:t>   </a:t>
            </a:r>
            <a:r>
              <a:rPr lang="uk-UA" sz="2800" dirty="0" smtClean="0">
                <a:solidFill>
                  <a:sysClr val="windowText" lastClr="000000"/>
                </a:solidFill>
              </a:rPr>
              <a:t>Складання таблиці</a:t>
            </a:r>
            <a:br>
              <a:rPr lang="uk-UA" sz="2800" dirty="0" smtClean="0">
                <a:solidFill>
                  <a:sysClr val="windowText" lastClr="000000"/>
                </a:solidFill>
              </a:rPr>
            </a:br>
            <a:r>
              <a:rPr lang="uk-UA" sz="2800" dirty="0" smtClean="0">
                <a:solidFill>
                  <a:sysClr val="windowText" lastClr="000000"/>
                </a:solidFill>
              </a:rPr>
              <a:t> "Етапи географічного</a:t>
            </a:r>
            <a:br>
              <a:rPr lang="uk-UA" sz="2800" dirty="0" smtClean="0">
                <a:solidFill>
                  <a:sysClr val="windowText" lastClr="000000"/>
                </a:solidFill>
              </a:rPr>
            </a:br>
            <a:r>
              <a:rPr lang="uk-UA" sz="2800" dirty="0" smtClean="0">
                <a:solidFill>
                  <a:sysClr val="windowText" lastClr="000000"/>
                </a:solidFill>
              </a:rPr>
              <a:t>   пізнання Землі"</a:t>
            </a:r>
            <a:endParaRPr lang="uk-UA" sz="2800" b="1" dirty="0">
              <a:solidFill>
                <a:sysClr val="windowText" lastClr="000000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889777" y="425693"/>
            <a:ext cx="5470472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800" b="1" cap="none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Прктична</a:t>
            </a:r>
            <a:r>
              <a:rPr lang="ru-RU" sz="48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робота</a:t>
            </a:r>
            <a:endParaRPr lang="ru-RU" sz="48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4" name="Picture 5" descr="C:\Documents and Settings\User\Мои документы\Мои рисунки\училка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1001" y="716280"/>
            <a:ext cx="3703320" cy="4682808"/>
          </a:xfrm>
          <a:prstGeom prst="rect">
            <a:avLst/>
          </a:prstGeom>
          <a:noFill/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lgGrid">
          <a:fgClr>
            <a:schemeClr val="hlink"/>
          </a:fgClr>
          <a:bgClr>
            <a:srgbClr val="FFFFCC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Line 2"/>
          <p:cNvSpPr>
            <a:spLocks noChangeShapeType="1"/>
          </p:cNvSpPr>
          <p:nvPr/>
        </p:nvSpPr>
        <p:spPr bwMode="auto">
          <a:xfrm>
            <a:off x="8305800" y="0"/>
            <a:ext cx="0" cy="5399088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uk-UA"/>
          </a:p>
        </p:txBody>
      </p:sp>
      <p:sp>
        <p:nvSpPr>
          <p:cNvPr id="14" name="TextBox 13"/>
          <p:cNvSpPr txBox="1"/>
          <p:nvPr/>
        </p:nvSpPr>
        <p:spPr>
          <a:xfrm>
            <a:off x="381291" y="51576"/>
            <a:ext cx="7786710" cy="1077218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uk-UA" sz="3200" dirty="0" smtClean="0"/>
              <a:t>Практична робота </a:t>
            </a:r>
            <a:r>
              <a:rPr lang="ru-RU" sz="3200" i="1" dirty="0" err="1" smtClean="0">
                <a:solidFill>
                  <a:srgbClr val="0E117C"/>
                </a:solidFill>
                <a:cs typeface="Arial" pitchFamily="34" charset="0"/>
              </a:rPr>
              <a:t>Складання</a:t>
            </a:r>
            <a:r>
              <a:rPr lang="ru-RU" sz="3200" i="1" dirty="0" smtClean="0">
                <a:solidFill>
                  <a:srgbClr val="0E117C"/>
                </a:solidFill>
                <a:cs typeface="Arial" pitchFamily="34" charset="0"/>
              </a:rPr>
              <a:t> </a:t>
            </a:r>
            <a:r>
              <a:rPr lang="ru-RU" sz="3200" i="1" dirty="0" err="1" smtClean="0">
                <a:solidFill>
                  <a:srgbClr val="0E117C"/>
                </a:solidFill>
                <a:cs typeface="Arial" pitchFamily="34" charset="0"/>
              </a:rPr>
              <a:t>таблиці</a:t>
            </a:r>
            <a:r>
              <a:rPr lang="ru-RU" sz="3200" i="1" dirty="0" smtClean="0">
                <a:solidFill>
                  <a:srgbClr val="0E117C"/>
                </a:solidFill>
                <a:cs typeface="Arial" pitchFamily="34" charset="0"/>
              </a:rPr>
              <a:t> "</a:t>
            </a:r>
            <a:r>
              <a:rPr lang="ru-RU" sz="3200" i="1" dirty="0" err="1" smtClean="0">
                <a:solidFill>
                  <a:srgbClr val="0E117C"/>
                </a:solidFill>
                <a:cs typeface="Arial" pitchFamily="34" charset="0"/>
              </a:rPr>
              <a:t>Етапи</a:t>
            </a:r>
            <a:r>
              <a:rPr lang="ru-RU" sz="3200" i="1" dirty="0" smtClean="0">
                <a:solidFill>
                  <a:srgbClr val="0E117C"/>
                </a:solidFill>
                <a:cs typeface="Arial" pitchFamily="34" charset="0"/>
              </a:rPr>
              <a:t> </a:t>
            </a:r>
            <a:r>
              <a:rPr lang="ru-RU" sz="3200" i="1" dirty="0" err="1" smtClean="0">
                <a:solidFill>
                  <a:srgbClr val="0E117C"/>
                </a:solidFill>
                <a:cs typeface="Arial" pitchFamily="34" charset="0"/>
              </a:rPr>
              <a:t>географічного</a:t>
            </a:r>
            <a:r>
              <a:rPr lang="ru-RU" sz="3200" i="1" dirty="0" smtClean="0">
                <a:solidFill>
                  <a:srgbClr val="0E117C"/>
                </a:solidFill>
                <a:cs typeface="Arial" pitchFamily="34" charset="0"/>
              </a:rPr>
              <a:t> </a:t>
            </a:r>
            <a:r>
              <a:rPr lang="ru-RU" sz="3200" i="1" dirty="0" err="1" smtClean="0">
                <a:solidFill>
                  <a:srgbClr val="0E117C"/>
                </a:solidFill>
                <a:cs typeface="Arial" pitchFamily="34" charset="0"/>
              </a:rPr>
              <a:t>пізнання</a:t>
            </a:r>
            <a:r>
              <a:rPr lang="ru-RU" sz="3200" i="1" dirty="0" smtClean="0">
                <a:solidFill>
                  <a:srgbClr val="0E117C"/>
                </a:solidFill>
                <a:cs typeface="Arial" pitchFamily="34" charset="0"/>
              </a:rPr>
              <a:t> </a:t>
            </a:r>
            <a:r>
              <a:rPr lang="ru-RU" sz="3200" i="1" dirty="0" err="1" smtClean="0">
                <a:solidFill>
                  <a:srgbClr val="0E117C"/>
                </a:solidFill>
                <a:cs typeface="Arial" pitchFamily="34" charset="0"/>
              </a:rPr>
              <a:t>Землі</a:t>
            </a:r>
            <a:r>
              <a:rPr lang="ru-RU" sz="3200" i="1" dirty="0" smtClean="0">
                <a:solidFill>
                  <a:srgbClr val="0E117C"/>
                </a:solidFill>
                <a:cs typeface="Arial" pitchFamily="34" charset="0"/>
              </a:rPr>
              <a:t>"</a:t>
            </a:r>
            <a:endParaRPr lang="uk-UA" sz="3200" dirty="0"/>
          </a:p>
        </p:txBody>
      </p:sp>
      <p:graphicFrame>
        <p:nvGraphicFramePr>
          <p:cNvPr id="15" name="Таблица 14"/>
          <p:cNvGraphicFramePr>
            <a:graphicFrameLocks noGrp="1"/>
          </p:cNvGraphicFramePr>
          <p:nvPr/>
        </p:nvGraphicFramePr>
        <p:xfrm>
          <a:off x="0" y="2247900"/>
          <a:ext cx="9144000" cy="308567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38350"/>
                <a:gridCol w="7105650"/>
              </a:tblGrid>
              <a:tr h="153119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2400" b="1" i="1" dirty="0" smtClean="0">
                          <a:solidFill>
                            <a:srgbClr val="002060"/>
                          </a:solidFill>
                        </a:rPr>
                        <a:t>Фінікійці </a:t>
                      </a:r>
                      <a:br>
                        <a:rPr lang="uk-UA" sz="2400" b="1" i="1" dirty="0" smtClean="0">
                          <a:solidFill>
                            <a:srgbClr val="002060"/>
                          </a:solidFill>
                        </a:rPr>
                      </a:br>
                      <a:r>
                        <a:rPr lang="uk-UA" sz="2400" b="1" i="1" dirty="0" smtClean="0">
                          <a:solidFill>
                            <a:srgbClr val="002060"/>
                          </a:solidFill>
                        </a:rPr>
                        <a:t>VI ст.</a:t>
                      </a:r>
                      <a:br>
                        <a:rPr lang="uk-UA" sz="2400" b="1" i="1" dirty="0" smtClean="0">
                          <a:solidFill>
                            <a:srgbClr val="002060"/>
                          </a:solidFill>
                        </a:rPr>
                      </a:br>
                      <a:r>
                        <a:rPr lang="uk-UA" sz="2400" b="1" i="1" dirty="0" smtClean="0">
                          <a:solidFill>
                            <a:srgbClr val="002060"/>
                          </a:solidFill>
                        </a:rPr>
                        <a:t> до н. е</a:t>
                      </a:r>
                      <a:endParaRPr lang="uk-UA" sz="2400" b="1" i="1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2400" i="1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uk-UA" sz="2400" b="1" i="1" dirty="0" smtClean="0">
                          <a:solidFill>
                            <a:srgbClr val="002060"/>
                          </a:solidFill>
                        </a:rPr>
                        <a:t>Фінікійці з'ясували, що Африка з усіх боків омивається водою, за винятком тієї частини, де материк з'єднується з Азією.</a:t>
                      </a:r>
                      <a:endParaRPr lang="uk-UA" sz="2400" i="1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55448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2400" b="1" i="1" dirty="0" smtClean="0">
                          <a:solidFill>
                            <a:srgbClr val="036516"/>
                          </a:solidFill>
                        </a:rPr>
                        <a:t>Грецький вчений </a:t>
                      </a:r>
                      <a:r>
                        <a:rPr lang="uk-UA" sz="2400" b="1" i="1" dirty="0" err="1" smtClean="0">
                          <a:solidFill>
                            <a:srgbClr val="036516"/>
                          </a:solidFill>
                        </a:rPr>
                        <a:t>Ератосфен</a:t>
                      </a:r>
                      <a:endParaRPr lang="uk-UA" sz="2400" b="1" i="1" dirty="0">
                        <a:solidFill>
                          <a:srgbClr val="036516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uk-UA" sz="1800" b="1" i="1" kern="1200" dirty="0" smtClean="0">
                          <a:solidFill>
                            <a:srgbClr val="036516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uk-UA" sz="2400" b="1" i="1" dirty="0" smtClean="0">
                          <a:solidFill>
                            <a:srgbClr val="036516"/>
                          </a:solidFill>
                        </a:rPr>
                        <a:t>Вперше назвав науку про Землю – Географія. Вказував на сферичну форму Землі. Описав її поверхню. Створив географічну карту світу.  </a:t>
                      </a:r>
                      <a:endParaRPr lang="uk-UA" sz="2400" b="1" i="1" dirty="0">
                        <a:solidFill>
                          <a:srgbClr val="036516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16" name="TextBox 15"/>
          <p:cNvSpPr txBox="1"/>
          <p:nvPr/>
        </p:nvSpPr>
        <p:spPr>
          <a:xfrm>
            <a:off x="655611" y="1178534"/>
            <a:ext cx="7078690" cy="954107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uk-UA" sz="2800" i="1" dirty="0" smtClean="0">
                <a:solidFill>
                  <a:srgbClr val="002060"/>
                </a:solidFill>
              </a:rPr>
              <a:t>1.Пізнання Землі в стародавні часи та епоху Середньовіччя</a:t>
            </a:r>
            <a:endParaRPr lang="uk-UA" sz="2800" i="1" dirty="0">
              <a:solidFill>
                <a:srgbClr val="002060"/>
              </a:solidFill>
            </a:endParaRPr>
          </a:p>
        </p:txBody>
      </p:sp>
      <p:pic>
        <p:nvPicPr>
          <p:cNvPr id="18" name="Picture 3" descr="C:\Users\Олександр\Pictures\Image 1чсапр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02313" y="2286000"/>
            <a:ext cx="7041695" cy="1447800"/>
          </a:xfrm>
          <a:prstGeom prst="rect">
            <a:avLst/>
          </a:prstGeom>
          <a:noFill/>
        </p:spPr>
      </p:pic>
      <p:pic>
        <p:nvPicPr>
          <p:cNvPr id="19" name="Picture 3" descr="C:\Users\Олександр\Pictures\Image 1чсапр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88028" y="3829050"/>
            <a:ext cx="7055973" cy="1570037"/>
          </a:xfrm>
          <a:prstGeom prst="rect">
            <a:avLst/>
          </a:prstGeom>
          <a:noFill/>
        </p:spPr>
      </p:pic>
      <p:pic>
        <p:nvPicPr>
          <p:cNvPr id="20" name="Picture 3" descr="C:\Users\Олександр\Pictures\Image 1чсапр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056" y="2324101"/>
            <a:ext cx="2019299" cy="1409700"/>
          </a:xfrm>
          <a:prstGeom prst="rect">
            <a:avLst/>
          </a:prstGeom>
          <a:noFill/>
        </p:spPr>
      </p:pic>
      <p:pic>
        <p:nvPicPr>
          <p:cNvPr id="22" name="Picture 3" descr="C:\Users\Олександр\Pictures\Image 1чсапр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124" y="3848101"/>
            <a:ext cx="1952399" cy="1550988"/>
          </a:xfrm>
          <a:prstGeom prst="rect">
            <a:avLst/>
          </a:prstGeom>
          <a:noFill/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6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F81B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Олександр\Pictures\78г7.png"/>
          <p:cNvPicPr>
            <a:picLocks noChangeAspect="1" noChangeArrowheads="1"/>
          </p:cNvPicPr>
          <p:nvPr/>
        </p:nvPicPr>
        <p:blipFill>
          <a:blip r:embed="rId3"/>
          <a:srcRect l="8406" t="9939" r="47712" b="18741"/>
          <a:stretch>
            <a:fillRect/>
          </a:stretch>
        </p:blipFill>
        <p:spPr bwMode="auto">
          <a:xfrm>
            <a:off x="285763" y="190500"/>
            <a:ext cx="4053759" cy="497205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7" name="TextBox 6"/>
          <p:cNvSpPr txBox="1"/>
          <p:nvPr/>
        </p:nvSpPr>
        <p:spPr>
          <a:xfrm>
            <a:off x="4191000" y="2476502"/>
            <a:ext cx="4953000" cy="2246769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uk-UA" sz="2800" b="1" dirty="0" smtClean="0">
                <a:solidFill>
                  <a:sysClr val="windowText" lastClr="000000"/>
                </a:solidFill>
              </a:rPr>
              <a:t>Давньогрецький учений</a:t>
            </a:r>
            <a:r>
              <a:rPr lang="uk-UA" sz="2800" b="1" i="1" dirty="0" smtClean="0">
                <a:solidFill>
                  <a:sysClr val="windowText" lastClr="000000"/>
                </a:solidFill>
              </a:rPr>
              <a:t> </a:t>
            </a:r>
            <a:r>
              <a:rPr lang="uk-UA" sz="2800" b="1" i="1" dirty="0" err="1" smtClean="0">
                <a:solidFill>
                  <a:srgbClr val="FF0000"/>
                </a:solidFill>
              </a:rPr>
              <a:t>Птолемей</a:t>
            </a:r>
            <a:r>
              <a:rPr lang="uk-UA" sz="2800" b="1" dirty="0" smtClean="0">
                <a:solidFill>
                  <a:srgbClr val="FF0000"/>
                </a:solidFill>
              </a:rPr>
              <a:t> </a:t>
            </a:r>
            <a:r>
              <a:rPr lang="uk-UA" sz="2800" b="1" dirty="0" smtClean="0">
                <a:solidFill>
                  <a:sysClr val="windowText" lastClr="000000"/>
                </a:solidFill>
              </a:rPr>
              <a:t>(90-160 </a:t>
            </a:r>
            <a:r>
              <a:rPr lang="en-US" sz="2800" b="1" dirty="0" smtClean="0">
                <a:solidFill>
                  <a:sysClr val="windowText" lastClr="000000"/>
                </a:solidFill>
              </a:rPr>
              <a:t>pp</a:t>
            </a:r>
            <a:r>
              <a:rPr lang="ru-RU" sz="2800" b="1" dirty="0" smtClean="0">
                <a:solidFill>
                  <a:sysClr val="windowText" lastClr="000000"/>
                </a:solidFill>
              </a:rPr>
              <a:t>. </a:t>
            </a:r>
            <a:r>
              <a:rPr lang="uk-UA" sz="2800" b="1" dirty="0" smtClean="0">
                <a:solidFill>
                  <a:sysClr val="windowText" lastClr="000000"/>
                </a:solidFill>
              </a:rPr>
              <a:t>н.</a:t>
            </a:r>
            <a:r>
              <a:rPr lang="ru-RU" sz="2800" b="1" dirty="0" smtClean="0">
                <a:solidFill>
                  <a:sysClr val="windowText" lastClr="000000"/>
                </a:solidFill>
              </a:rPr>
              <a:t>е.) </a:t>
            </a:r>
            <a:r>
              <a:rPr lang="uk-UA" sz="2800" b="1" dirty="0" smtClean="0">
                <a:solidFill>
                  <a:sysClr val="windowText" lastClr="000000"/>
                </a:solidFill>
              </a:rPr>
              <a:t>систематизував усі відомі на той час географічні знання. </a:t>
            </a:r>
            <a:endParaRPr lang="uk-UA" sz="2800" b="1" dirty="0">
              <a:solidFill>
                <a:sysClr val="windowText" lastClr="00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552950" y="400050"/>
            <a:ext cx="4381500" cy="1077218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uk-UA" sz="3200" b="1" i="1" dirty="0" err="1" smtClean="0">
                <a:solidFill>
                  <a:srgbClr val="FF0000"/>
                </a:solidFill>
              </a:rPr>
              <a:t>Клавлій</a:t>
            </a:r>
            <a:r>
              <a:rPr lang="uk-UA" sz="3200" b="1" i="1" dirty="0" smtClean="0">
                <a:solidFill>
                  <a:srgbClr val="FF0000"/>
                </a:solidFill>
              </a:rPr>
              <a:t> </a:t>
            </a:r>
            <a:r>
              <a:rPr lang="uk-UA" sz="3200" b="1" i="1" dirty="0" err="1" smtClean="0">
                <a:solidFill>
                  <a:srgbClr val="FF0000"/>
                </a:solidFill>
              </a:rPr>
              <a:t>Птолемей</a:t>
            </a:r>
            <a:r>
              <a:rPr lang="uk-UA" sz="3200" b="1" dirty="0" smtClean="0">
                <a:solidFill>
                  <a:srgbClr val="FF0000"/>
                </a:solidFill>
              </a:rPr>
              <a:t> </a:t>
            </a:r>
            <a:r>
              <a:rPr lang="uk-UA" sz="3200" b="1" dirty="0" smtClean="0">
                <a:solidFill>
                  <a:sysClr val="windowText" lastClr="000000"/>
                </a:solidFill>
              </a:rPr>
              <a:t>(90-160 </a:t>
            </a:r>
            <a:r>
              <a:rPr lang="en-US" sz="3200" b="1" dirty="0" smtClean="0">
                <a:solidFill>
                  <a:sysClr val="windowText" lastClr="000000"/>
                </a:solidFill>
              </a:rPr>
              <a:t>pp</a:t>
            </a:r>
            <a:r>
              <a:rPr lang="ru-RU" sz="3200" b="1" dirty="0" smtClean="0">
                <a:solidFill>
                  <a:sysClr val="windowText" lastClr="000000"/>
                </a:solidFill>
              </a:rPr>
              <a:t>. </a:t>
            </a:r>
            <a:r>
              <a:rPr lang="uk-UA" sz="3200" b="1" dirty="0" smtClean="0">
                <a:solidFill>
                  <a:sysClr val="windowText" lastClr="000000"/>
                </a:solidFill>
              </a:rPr>
              <a:t>н.</a:t>
            </a:r>
            <a:r>
              <a:rPr lang="ru-RU" sz="3200" b="1" dirty="0" smtClean="0">
                <a:solidFill>
                  <a:sysClr val="windowText" lastClr="000000"/>
                </a:solidFill>
              </a:rPr>
              <a:t>е.)</a:t>
            </a:r>
            <a:endParaRPr lang="uk-UA" sz="3200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F81B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Олександр\Pictures\677ш67ш4.png"/>
          <p:cNvPicPr>
            <a:picLocks noChangeAspect="1" noChangeArrowheads="1"/>
          </p:cNvPicPr>
          <p:nvPr/>
        </p:nvPicPr>
        <p:blipFill>
          <a:blip r:embed="rId2"/>
          <a:srcRect t="3382" r="2852" b="4348"/>
          <a:stretch>
            <a:fillRect/>
          </a:stretch>
        </p:blipFill>
        <p:spPr bwMode="auto">
          <a:xfrm>
            <a:off x="14" y="0"/>
            <a:ext cx="4298699" cy="426720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1026" name="Picture 2" descr="C:\Users\Олександр\Desktop\підручники\Image 4.png"/>
          <p:cNvPicPr>
            <a:picLocks noChangeAspect="1" noChangeArrowheads="1"/>
          </p:cNvPicPr>
          <p:nvPr/>
        </p:nvPicPr>
        <p:blipFill>
          <a:blip r:embed="rId3"/>
          <a:srcRect b="13232"/>
          <a:stretch>
            <a:fillRect/>
          </a:stretch>
        </p:blipFill>
        <p:spPr bwMode="auto">
          <a:xfrm>
            <a:off x="228601" y="1598896"/>
            <a:ext cx="4756347" cy="3552549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4" name="TextBox 3"/>
          <p:cNvSpPr txBox="1"/>
          <p:nvPr/>
        </p:nvSpPr>
        <p:spPr>
          <a:xfrm>
            <a:off x="5257800" y="133359"/>
            <a:ext cx="3676650" cy="46166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uk-UA" sz="2400" b="1" dirty="0" smtClean="0">
                <a:solidFill>
                  <a:schemeClr val="tx1"/>
                </a:solidFill>
              </a:rPr>
              <a:t>Карта Птоломея (ІІ </a:t>
            </a:r>
            <a:r>
              <a:rPr lang="uk-UA" sz="2400" b="1" dirty="0" err="1" smtClean="0">
                <a:solidFill>
                  <a:schemeClr val="tx1"/>
                </a:solidFill>
              </a:rPr>
              <a:t>ст</a:t>
            </a:r>
            <a:r>
              <a:rPr lang="uk-UA" sz="2400" b="1" dirty="0" smtClean="0">
                <a:solidFill>
                  <a:schemeClr val="tx1"/>
                </a:solidFill>
              </a:rPr>
              <a:t>)</a:t>
            </a:r>
            <a:endParaRPr lang="uk-UA" sz="2400" b="1" dirty="0">
              <a:solidFill>
                <a:schemeClr val="tx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933950" y="971550"/>
            <a:ext cx="4210050" cy="3970318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uk-UA" sz="2800" b="1" dirty="0" smtClean="0">
                <a:solidFill>
                  <a:sysClr val="windowText" lastClr="000000"/>
                </a:solidFill>
              </a:rPr>
              <a:t>На їх основі він створив знамениту географічну працю - "Посібник з географії" і склав 26 карт окремих ділянок земної поверхні й одну зведену карту світу</a:t>
            </a:r>
            <a:r>
              <a:rPr lang="uk-UA" sz="2800" b="1" i="1" dirty="0" smtClean="0">
                <a:solidFill>
                  <a:sysClr val="windowText" lastClr="000000"/>
                </a:solidFill>
              </a:rPr>
              <a:t> </a:t>
            </a:r>
            <a:endParaRPr lang="uk-UA" sz="2800" b="1" dirty="0">
              <a:solidFill>
                <a:sysClr val="windowText" lastClr="000000"/>
              </a:solidFill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6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Геоцентирчна модель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2"/>
            <a:ext cx="5010150" cy="46942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87" name="Text Box 3"/>
          <p:cNvSpPr txBox="1">
            <a:spLocks noChangeArrowheads="1"/>
          </p:cNvSpPr>
          <p:nvPr/>
        </p:nvSpPr>
        <p:spPr bwMode="auto">
          <a:xfrm>
            <a:off x="0" y="3829428"/>
            <a:ext cx="9144000" cy="1569660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sz="2400" b="1" dirty="0">
                <a:solidFill>
                  <a:sysClr val="windowText" lastClr="000000"/>
                </a:solidFill>
              </a:rPr>
              <a:t>  </a:t>
            </a:r>
            <a:r>
              <a:rPr lang="uk-UA" sz="3200" b="1" dirty="0">
                <a:solidFill>
                  <a:sysClr val="windowText" lastClr="000000"/>
                </a:solidFill>
              </a:rPr>
              <a:t>Грецький вчений Птоломей вважав, що в центрі </a:t>
            </a:r>
            <a:r>
              <a:rPr lang="uk-UA" sz="3200" b="1" dirty="0" smtClean="0">
                <a:solidFill>
                  <a:sysClr val="windowText" lastClr="000000"/>
                </a:solidFill>
              </a:rPr>
              <a:t>знаходиться  </a:t>
            </a:r>
            <a:r>
              <a:rPr lang="uk-UA" sz="3200" b="1" dirty="0">
                <a:solidFill>
                  <a:sysClr val="windowText" lastClr="000000"/>
                </a:solidFill>
              </a:rPr>
              <a:t>Земля навколо якої обертається Сонце та інші планети </a:t>
            </a:r>
          </a:p>
        </p:txBody>
      </p:sp>
      <p:pic>
        <p:nvPicPr>
          <p:cNvPr id="6" name="Picture 34" descr="земля-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92268" y="2114550"/>
            <a:ext cx="664859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 Box 6"/>
          <p:cNvSpPr txBox="1">
            <a:spLocks noChangeArrowheads="1"/>
          </p:cNvSpPr>
          <p:nvPr/>
        </p:nvSpPr>
        <p:spPr bwMode="auto">
          <a:xfrm>
            <a:off x="4038600" y="480871"/>
            <a:ext cx="5105400" cy="2677656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uk-UA" sz="2800" b="1" dirty="0">
                <a:solidFill>
                  <a:sysClr val="windowText" lastClr="000000"/>
                </a:solidFill>
              </a:rPr>
              <a:t>   </a:t>
            </a:r>
            <a:r>
              <a:rPr lang="uk-UA" sz="2800" b="1" dirty="0" smtClean="0">
                <a:solidFill>
                  <a:sysClr val="windowText" lastClr="000000"/>
                </a:solidFill>
              </a:rPr>
              <a:t>Птоломей   </a:t>
            </a:r>
            <a:r>
              <a:rPr lang="uk-UA" sz="2800" b="1" dirty="0">
                <a:solidFill>
                  <a:sysClr val="windowText" lastClr="000000"/>
                </a:solidFill>
              </a:rPr>
              <a:t>розробив математичну теорію руху планет навколо нерухомої Землі, яка дозволяла обчислювати їхнє положення на небі</a:t>
            </a:r>
            <a:r>
              <a:rPr lang="uk-UA" sz="2800" b="1" dirty="0" smtClean="0">
                <a:solidFill>
                  <a:sysClr val="windowText" lastClr="000000"/>
                </a:solidFill>
              </a:rPr>
              <a:t>.</a:t>
            </a:r>
            <a:endParaRPr lang="uk-UA" sz="2800" b="1" dirty="0">
              <a:solidFill>
                <a:sysClr val="windowText" lastClr="000000"/>
              </a:solidFill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63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63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63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7" grpId="0" animBg="1"/>
      <p:bldP spid="8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lgGrid">
          <a:fgClr>
            <a:schemeClr val="hlink"/>
          </a:fgClr>
          <a:bgClr>
            <a:srgbClr val="FFFFCC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Line 2"/>
          <p:cNvSpPr>
            <a:spLocks noChangeShapeType="1"/>
          </p:cNvSpPr>
          <p:nvPr/>
        </p:nvSpPr>
        <p:spPr bwMode="auto">
          <a:xfrm>
            <a:off x="8305800" y="0"/>
            <a:ext cx="0" cy="5399088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uk-UA"/>
          </a:p>
        </p:txBody>
      </p:sp>
      <p:graphicFrame>
        <p:nvGraphicFramePr>
          <p:cNvPr id="18" name="Таблица 17"/>
          <p:cNvGraphicFramePr>
            <a:graphicFrameLocks noGrp="1"/>
          </p:cNvGraphicFramePr>
          <p:nvPr/>
        </p:nvGraphicFramePr>
        <p:xfrm>
          <a:off x="248727" y="1272442"/>
          <a:ext cx="8385244" cy="189113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312073"/>
                <a:gridCol w="6073171"/>
              </a:tblGrid>
              <a:tr h="1891136">
                <a:tc>
                  <a:txBody>
                    <a:bodyPr/>
                    <a:lstStyle/>
                    <a:p>
                      <a:r>
                        <a:rPr lang="uk-UA" sz="2400" b="1" i="1" dirty="0" smtClean="0">
                          <a:solidFill>
                            <a:srgbClr val="7030A0"/>
                          </a:solidFill>
                        </a:rPr>
                        <a:t>Клавдій Птоломей </a:t>
                      </a:r>
                    </a:p>
                    <a:p>
                      <a:r>
                        <a:rPr lang="uk-UA" sz="2400" b="1" i="1" dirty="0" smtClean="0">
                          <a:solidFill>
                            <a:srgbClr val="7030A0"/>
                          </a:solidFill>
                        </a:rPr>
                        <a:t>90-160 </a:t>
                      </a:r>
                      <a:r>
                        <a:rPr lang="en-US" sz="2400" b="1" i="1" dirty="0" smtClean="0">
                          <a:solidFill>
                            <a:srgbClr val="7030A0"/>
                          </a:solidFill>
                        </a:rPr>
                        <a:t>pp</a:t>
                      </a:r>
                      <a:r>
                        <a:rPr lang="ru-RU" sz="2400" b="1" i="1" dirty="0" smtClean="0">
                          <a:solidFill>
                            <a:srgbClr val="7030A0"/>
                          </a:solidFill>
                        </a:rPr>
                        <a:t>. </a:t>
                      </a:r>
                      <a:r>
                        <a:rPr lang="uk-UA" sz="2400" b="1" i="1" dirty="0" smtClean="0">
                          <a:solidFill>
                            <a:srgbClr val="7030A0"/>
                          </a:solidFill>
                        </a:rPr>
                        <a:t>н.</a:t>
                      </a:r>
                      <a:r>
                        <a:rPr lang="ru-RU" sz="2400" b="1" i="1" dirty="0" smtClean="0">
                          <a:solidFill>
                            <a:srgbClr val="7030A0"/>
                          </a:solidFill>
                        </a:rPr>
                        <a:t>е.) </a:t>
                      </a:r>
                      <a:endParaRPr lang="uk-UA" sz="2400" b="1" i="1" dirty="0">
                        <a:solidFill>
                          <a:srgbClr val="7030A0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uk-UA" sz="2400" b="1" i="1" kern="1200" dirty="0" smtClean="0">
                          <a:solidFill>
                            <a:srgbClr val="7030A0"/>
                          </a:solidFill>
                          <a:latin typeface="+mn-lt"/>
                          <a:ea typeface="+mn-ea"/>
                          <a:cs typeface="+mn-cs"/>
                        </a:rPr>
                        <a:t>Створив</a:t>
                      </a:r>
                      <a:r>
                        <a:rPr lang="uk-UA" sz="2400" b="1" dirty="0" smtClean="0">
                          <a:solidFill>
                            <a:sysClr val="windowText" lastClr="000000"/>
                          </a:solidFill>
                        </a:rPr>
                        <a:t> </a:t>
                      </a:r>
                      <a:r>
                        <a:rPr lang="uk-UA" sz="2400" b="1" i="1" dirty="0" smtClean="0">
                          <a:solidFill>
                            <a:srgbClr val="7030A0"/>
                          </a:solidFill>
                        </a:rPr>
                        <a:t>географічну працю - "Посібник з географії і склав 26 карт окремих ділянок земної поверхні й одну зведену карту світу </a:t>
                      </a:r>
                      <a:endParaRPr lang="uk-UA" sz="2400" i="1" dirty="0">
                        <a:solidFill>
                          <a:srgbClr val="7030A0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1027" name="Picture 3" descr="C:\Users\Олександр\Pictures\Image 1чсапр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646874" y="1360488"/>
            <a:ext cx="5944676" cy="1706562"/>
          </a:xfrm>
          <a:prstGeom prst="rect">
            <a:avLst/>
          </a:prstGeom>
          <a:noFill/>
        </p:spPr>
      </p:pic>
      <p:pic>
        <p:nvPicPr>
          <p:cNvPr id="8" name="Picture 3" descr="C:\Users\Олександр\Pictures\Image 1чсапр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4801" y="1371600"/>
            <a:ext cx="2228850" cy="1638300"/>
          </a:xfrm>
          <a:prstGeom prst="rect">
            <a:avLst/>
          </a:prstGeom>
          <a:noFill/>
        </p:spPr>
      </p:pic>
      <p:sp>
        <p:nvSpPr>
          <p:cNvPr id="10" name="TextBox 9"/>
          <p:cNvSpPr txBox="1"/>
          <p:nvPr/>
        </p:nvSpPr>
        <p:spPr>
          <a:xfrm>
            <a:off x="2314575" y="247650"/>
            <a:ext cx="4514850" cy="52322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uk-UA" sz="2800" b="1" dirty="0" smtClean="0">
                <a:solidFill>
                  <a:srgbClr val="FF0000"/>
                </a:solidFill>
              </a:rPr>
              <a:t>Продовжимо табличку</a:t>
            </a:r>
            <a:endParaRPr lang="uk-UA" sz="28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2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21000" b="-2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975135" y="842156"/>
            <a:ext cx="5194179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cap="none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Географічний</a:t>
            </a:r>
            <a:r>
              <a:rPr lang="ru-RU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br>
              <a:rPr lang="ru-RU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</a:br>
            <a:r>
              <a:rPr lang="ru-RU" sz="5400" b="1" cap="none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практикукм</a:t>
            </a:r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143372" y="3088358"/>
            <a:ext cx="4429156" cy="1754326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uk-UA" sz="3600" dirty="0" smtClean="0">
                <a:solidFill>
                  <a:sysClr val="windowText" lastClr="000000"/>
                </a:solidFill>
              </a:rPr>
              <a:t>Розв'яжіть задачі, дайте відповіді на запитання та  тести</a:t>
            </a:r>
            <a:endParaRPr lang="uk-UA" sz="3600" dirty="0">
              <a:solidFill>
                <a:sysClr val="windowText" lastClr="000000"/>
              </a:solidFill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lgGrid">
          <a:fgClr>
            <a:schemeClr val="hlink"/>
          </a:fgClr>
          <a:bgClr>
            <a:srgbClr val="FFFFCC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Line 2"/>
          <p:cNvSpPr>
            <a:spLocks noChangeShapeType="1"/>
          </p:cNvSpPr>
          <p:nvPr/>
        </p:nvSpPr>
        <p:spPr bwMode="auto">
          <a:xfrm>
            <a:off x="8305800" y="0"/>
            <a:ext cx="0" cy="5399088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uk-UA"/>
          </a:p>
        </p:txBody>
      </p:sp>
      <p:sp>
        <p:nvSpPr>
          <p:cNvPr id="17" name="WordArt 12"/>
          <p:cNvSpPr>
            <a:spLocks noChangeArrowheads="1" noChangeShapeType="1" noTextEdit="1"/>
          </p:cNvSpPr>
          <p:nvPr/>
        </p:nvSpPr>
        <p:spPr bwMode="auto">
          <a:xfrm>
            <a:off x="590550" y="299949"/>
            <a:ext cx="7429500" cy="756521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49664"/>
              </a:avLst>
            </a:prstTxWarp>
          </a:bodyPr>
          <a:lstStyle/>
          <a:p>
            <a:pPr algn="ctr"/>
            <a:r>
              <a:rPr lang="uk-UA" sz="3600" kern="10" dirty="0" smtClean="0">
                <a:ln w="9525">
                  <a:noFill/>
                  <a:round/>
                  <a:headEnd/>
                  <a:tailEnd/>
                </a:ln>
                <a:solidFill>
                  <a:srgbClr val="47008E"/>
                </a:solidFill>
                <a:effectLst>
                  <a:outerShdw dist="45791" dir="2021404" algn="ctr" rotWithShape="0">
                    <a:srgbClr val="CCECFF"/>
                  </a:outerShdw>
                </a:effectLst>
                <a:latin typeface="Segoe Script"/>
              </a:rPr>
              <a:t> Тема  </a:t>
            </a:r>
            <a:r>
              <a:rPr lang="uk-UA" sz="3600" kern="10" dirty="0" err="1" smtClean="0">
                <a:ln w="9525">
                  <a:noFill/>
                  <a:round/>
                  <a:headEnd/>
                  <a:tailEnd/>
                </a:ln>
                <a:solidFill>
                  <a:srgbClr val="47008E"/>
                </a:solidFill>
                <a:effectLst>
                  <a:outerShdw dist="45791" dir="2021404" algn="ctr" rotWithShape="0">
                    <a:srgbClr val="CCECFF"/>
                  </a:outerShdw>
                </a:effectLst>
                <a:latin typeface="Segoe Script"/>
              </a:rPr>
              <a:t>˝Уявлення</a:t>
            </a:r>
            <a:r>
              <a:rPr lang="uk-UA" sz="3600" kern="10" dirty="0" smtClean="0">
                <a:ln w="9525">
                  <a:noFill/>
                  <a:round/>
                  <a:headEnd/>
                  <a:tailEnd/>
                </a:ln>
                <a:solidFill>
                  <a:srgbClr val="47008E"/>
                </a:solidFill>
                <a:effectLst>
                  <a:outerShdw dist="45791" dir="2021404" algn="ctr" rotWithShape="0">
                    <a:srgbClr val="CCECFF"/>
                  </a:outerShdw>
                </a:effectLst>
                <a:latin typeface="Segoe Script"/>
              </a:rPr>
              <a:t> про Землю в данину"</a:t>
            </a:r>
            <a:endParaRPr lang="uk-UA" sz="3600" kern="10" dirty="0">
              <a:ln w="9525">
                <a:noFill/>
                <a:round/>
                <a:headEnd/>
                <a:tailEnd/>
              </a:ln>
              <a:solidFill>
                <a:srgbClr val="47008E"/>
              </a:solidFill>
              <a:effectLst>
                <a:outerShdw dist="45791" dir="2021404" algn="ctr" rotWithShape="0">
                  <a:srgbClr val="CCECFF"/>
                </a:outerShdw>
              </a:effectLst>
              <a:latin typeface="Segoe Script"/>
            </a:endParaRPr>
          </a:p>
        </p:txBody>
      </p:sp>
      <p:sp>
        <p:nvSpPr>
          <p:cNvPr id="21" name="WordArt 12"/>
          <p:cNvSpPr>
            <a:spLocks noChangeArrowheads="1" noChangeShapeType="1" noTextEdit="1"/>
          </p:cNvSpPr>
          <p:nvPr/>
        </p:nvSpPr>
        <p:spPr bwMode="auto">
          <a:xfrm>
            <a:off x="6643702" y="4274291"/>
            <a:ext cx="1143008" cy="562409"/>
          </a:xfrm>
          <a:prstGeom prst="rect">
            <a:avLst/>
          </a:prstGeom>
          <a:ln>
            <a:noFill/>
          </a:ln>
        </p:spPr>
        <p:txBody>
          <a:bodyPr wrap="none" fromWordArt="1">
            <a:prstTxWarp prst="textPlain">
              <a:avLst>
                <a:gd name="adj" fmla="val 48597"/>
              </a:avLst>
            </a:prstTxWarp>
          </a:bodyPr>
          <a:lstStyle/>
          <a:p>
            <a:pPr algn="ctr"/>
            <a:r>
              <a:rPr lang="uk-UA" sz="3600" kern="10" dirty="0" smtClean="0">
                <a:ln w="9525">
                  <a:noFill/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45791" dir="2021404" algn="ctr" rotWithShape="0">
                    <a:srgbClr val="CCECFF"/>
                  </a:outerShdw>
                </a:effectLst>
                <a:latin typeface="Segoe Script"/>
              </a:rPr>
              <a:t>10</a:t>
            </a:r>
            <a:endParaRPr lang="uk-UA" sz="3600" kern="10" dirty="0">
              <a:ln w="9525">
                <a:noFill/>
                <a:round/>
                <a:headEnd/>
                <a:tailEnd/>
              </a:ln>
              <a:solidFill>
                <a:srgbClr val="FF0000"/>
              </a:solidFill>
              <a:effectLst>
                <a:outerShdw dist="45791" dir="2021404" algn="ctr" rotWithShape="0">
                  <a:srgbClr val="CCECFF"/>
                </a:outerShdw>
              </a:effectLst>
              <a:latin typeface="Segoe Script"/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381004" y="1559737"/>
          <a:ext cx="7696201" cy="268754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54996"/>
                <a:gridCol w="3383605"/>
                <a:gridCol w="3657600"/>
              </a:tblGrid>
              <a:tr h="455923">
                <a:tc>
                  <a:txBody>
                    <a:bodyPr/>
                    <a:lstStyle/>
                    <a:p>
                      <a:r>
                        <a:rPr lang="uk-UA" sz="2500" i="1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№  </a:t>
                      </a:r>
                      <a:endParaRPr lang="uk-UA" sz="2500" b="1" i="1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35994" marB="35994"/>
                </a:tc>
                <a:tc>
                  <a:txBody>
                    <a:bodyPr/>
                    <a:lstStyle/>
                    <a:p>
                      <a:r>
                        <a:rPr lang="uk-UA" sz="2500" i="1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Відповідь учня</a:t>
                      </a:r>
                      <a:endParaRPr lang="uk-UA" sz="2500" b="1" i="1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35994" marB="35994"/>
                </a:tc>
                <a:tc>
                  <a:txBody>
                    <a:bodyPr/>
                    <a:lstStyle/>
                    <a:p>
                      <a:r>
                        <a:rPr lang="uk-UA" sz="2500" i="1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Вірна відповідь</a:t>
                      </a:r>
                      <a:endParaRPr lang="uk-UA" sz="2500" b="1" i="1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35994" marB="35994"/>
                </a:tc>
              </a:tr>
              <a:tr h="455923">
                <a:tc>
                  <a:txBody>
                    <a:bodyPr/>
                    <a:lstStyle/>
                    <a:p>
                      <a:pPr algn="ctr"/>
                      <a:r>
                        <a:rPr lang="uk-UA" sz="2200" i="1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  <a:endParaRPr lang="uk-UA" sz="2200" b="1" i="1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35994" marB="35994"/>
                </a:tc>
                <a:tc>
                  <a:txBody>
                    <a:bodyPr/>
                    <a:lstStyle/>
                    <a:p>
                      <a:r>
                        <a:rPr lang="uk-UA" sz="2500" i="1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 слово</a:t>
                      </a:r>
                      <a:endParaRPr lang="uk-UA" sz="2500" b="1" i="1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35994" marB="35994"/>
                </a:tc>
                <a:tc>
                  <a:txBody>
                    <a:bodyPr/>
                    <a:lstStyle/>
                    <a:p>
                      <a:endParaRPr lang="uk-UA" sz="2500" b="1" i="1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35994" marB="35994"/>
                </a:tc>
              </a:tr>
              <a:tr h="455923">
                <a:tc>
                  <a:txBody>
                    <a:bodyPr/>
                    <a:lstStyle/>
                    <a:p>
                      <a:pPr algn="ctr"/>
                      <a:r>
                        <a:rPr lang="uk-UA" sz="2200" i="1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2</a:t>
                      </a:r>
                      <a:endParaRPr lang="uk-UA" sz="2200" b="1" i="1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35994" marB="35994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400" i="1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uk-UA" sz="250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uLnTx/>
                          <a:uFillTx/>
                          <a:latin typeface="Arial" pitchFamily="34" charset="0"/>
                          <a:cs typeface="Arial" pitchFamily="34" charset="0"/>
                        </a:rPr>
                        <a:t>  слово</a:t>
                      </a:r>
                      <a:endParaRPr kumimoji="0" lang="uk-UA" sz="2500" b="1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T="35994" marB="35994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uk-UA" sz="250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uLnTx/>
                          <a:uFillTx/>
                          <a:latin typeface="Arial" pitchFamily="34" charset="0"/>
                          <a:cs typeface="Arial" pitchFamily="34" charset="0"/>
                        </a:rPr>
                        <a:t>    </a:t>
                      </a:r>
                      <a:endParaRPr kumimoji="0" lang="uk-UA" sz="2500" b="1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T="35994" marB="35994"/>
                </a:tc>
              </a:tr>
              <a:tr h="455923">
                <a:tc>
                  <a:txBody>
                    <a:bodyPr/>
                    <a:lstStyle/>
                    <a:p>
                      <a:pPr algn="ctr"/>
                      <a:r>
                        <a:rPr lang="uk-UA" sz="2200" i="1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3</a:t>
                      </a:r>
                      <a:endParaRPr lang="uk-UA" sz="2200" b="1" i="1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35994" marB="35994"/>
                </a:tc>
                <a:tc>
                  <a:txBody>
                    <a:bodyPr/>
                    <a:lstStyle/>
                    <a:p>
                      <a:endParaRPr lang="uk-UA" sz="1400" b="1" i="1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35994" marB="35994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uk-UA" sz="250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uLnTx/>
                          <a:uFillTx/>
                          <a:latin typeface="Arial" pitchFamily="34" charset="0"/>
                          <a:cs typeface="Arial" pitchFamily="34" charset="0"/>
                        </a:rPr>
                        <a:t>    </a:t>
                      </a:r>
                      <a:endParaRPr kumimoji="0" lang="uk-UA" sz="2500" b="1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T="35994" marB="35994"/>
                </a:tc>
              </a:tr>
              <a:tr h="455923">
                <a:tc>
                  <a:txBody>
                    <a:bodyPr/>
                    <a:lstStyle/>
                    <a:p>
                      <a:pPr algn="ctr"/>
                      <a:r>
                        <a:rPr lang="uk-UA" sz="2200" i="1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4</a:t>
                      </a:r>
                      <a:endParaRPr lang="uk-UA" sz="2200" b="1" i="1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35994" marB="35994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uk-UA" sz="250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uLnTx/>
                          <a:uFillTx/>
                          <a:latin typeface="Arial" pitchFamily="34" charset="0"/>
                          <a:cs typeface="Arial" pitchFamily="34" charset="0"/>
                        </a:rPr>
                        <a:t>   </a:t>
                      </a:r>
                      <a:endParaRPr kumimoji="0" lang="uk-UA" sz="2500" b="1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T="35994" marB="35994"/>
                </a:tc>
                <a:tc>
                  <a:txBody>
                    <a:bodyPr/>
                    <a:lstStyle/>
                    <a:p>
                      <a:endParaRPr lang="uk-UA" sz="1400" i="1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35994" marB="35994"/>
                </a:tc>
              </a:tr>
              <a:tr h="407931">
                <a:tc>
                  <a:txBody>
                    <a:bodyPr/>
                    <a:lstStyle/>
                    <a:p>
                      <a:pPr algn="ctr"/>
                      <a:r>
                        <a:rPr lang="uk-UA" sz="2200" i="1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5</a:t>
                      </a:r>
                      <a:endParaRPr lang="uk-UA" sz="2200" b="1" i="1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35994" marB="35994"/>
                </a:tc>
                <a:tc>
                  <a:txBody>
                    <a:bodyPr/>
                    <a:lstStyle/>
                    <a:p>
                      <a:endParaRPr lang="uk-UA" sz="1400" i="1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35994" marB="35994"/>
                </a:tc>
                <a:tc>
                  <a:txBody>
                    <a:bodyPr/>
                    <a:lstStyle/>
                    <a:p>
                      <a:endParaRPr lang="uk-UA" sz="1400" i="1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35994" marB="35994"/>
                </a:tc>
              </a:tr>
            </a:tbl>
          </a:graphicData>
        </a:graphic>
      </p:graphicFrame>
      <p:cxnSp>
        <p:nvCxnSpPr>
          <p:cNvPr id="7" name="Прямая соединительная линия 6"/>
          <p:cNvCxnSpPr/>
          <p:nvPr/>
        </p:nvCxnSpPr>
        <p:spPr>
          <a:xfrm>
            <a:off x="1143000" y="3119473"/>
            <a:ext cx="1447800" cy="125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единительная линия 7"/>
          <p:cNvCxnSpPr/>
          <p:nvPr/>
        </p:nvCxnSpPr>
        <p:spPr>
          <a:xfrm>
            <a:off x="1219200" y="2759534"/>
            <a:ext cx="1447800" cy="125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4343400" y="2459586"/>
            <a:ext cx="1371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3200" i="1" dirty="0" smtClean="0">
                <a:solidFill>
                  <a:srgbClr val="0E117C"/>
                </a:solidFill>
                <a:latin typeface="Arial" pitchFamily="34" charset="0"/>
                <a:cs typeface="Arial" pitchFamily="34" charset="0"/>
              </a:rPr>
              <a:t>слово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1181100" y="3320505"/>
            <a:ext cx="100828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400" i="1" dirty="0" smtClean="0">
                <a:solidFill>
                  <a:srgbClr val="320D5B"/>
                </a:solidFill>
                <a:latin typeface="Arial" pitchFamily="34" charset="0"/>
                <a:cs typeface="Arial" pitchFamily="34" charset="0"/>
              </a:rPr>
              <a:t>слово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1181100" y="3777705"/>
            <a:ext cx="100828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400" i="1" dirty="0" smtClean="0">
                <a:solidFill>
                  <a:srgbClr val="320D5B"/>
                </a:solidFill>
                <a:latin typeface="Arial" pitchFamily="34" charset="0"/>
                <a:cs typeface="Arial" pitchFamily="34" charset="0"/>
              </a:rPr>
              <a:t>слово</a:t>
            </a: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11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F81B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17" name="Text Box 85"/>
          <p:cNvSpPr txBox="1">
            <a:spLocks noChangeArrowheads="1"/>
          </p:cNvSpPr>
          <p:nvPr/>
        </p:nvSpPr>
        <p:spPr bwMode="auto">
          <a:xfrm>
            <a:off x="1857356" y="99859"/>
            <a:ext cx="3267358" cy="52322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uk-UA" sz="2800" b="1" dirty="0" smtClean="0"/>
              <a:t>допишіть </a:t>
            </a:r>
            <a:r>
              <a:rPr lang="uk-UA" sz="2800" b="1" dirty="0"/>
              <a:t>вирази</a:t>
            </a:r>
          </a:p>
        </p:txBody>
      </p:sp>
      <p:sp>
        <p:nvSpPr>
          <p:cNvPr id="18518" name="Text Box 86"/>
          <p:cNvSpPr txBox="1">
            <a:spLocks noChangeArrowheads="1"/>
          </p:cNvSpPr>
          <p:nvPr/>
        </p:nvSpPr>
        <p:spPr bwMode="auto">
          <a:xfrm>
            <a:off x="362609" y="721487"/>
            <a:ext cx="5644061" cy="830997"/>
          </a:xfrm>
          <a:prstGeom prst="rect">
            <a:avLst/>
          </a:prstGeom>
          <a:solidFill>
            <a:srgbClr val="B9DCFF"/>
          </a:solidFill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uk-UA" sz="2400" b="1" dirty="0" smtClean="0">
                <a:solidFill>
                  <a:sysClr val="windowText" lastClr="000000"/>
                </a:solidFill>
              </a:rPr>
              <a:t> Уявляли Землю плоским диском, що лежить на трьох китах</a:t>
            </a:r>
            <a:endParaRPr lang="uk-UA" sz="2400" b="1" dirty="0">
              <a:solidFill>
                <a:sysClr val="windowText" lastClr="000000"/>
              </a:solidFill>
            </a:endParaRPr>
          </a:p>
        </p:txBody>
      </p:sp>
      <p:sp>
        <p:nvSpPr>
          <p:cNvPr id="18519" name="Text Box 87"/>
          <p:cNvSpPr txBox="1">
            <a:spLocks noChangeArrowheads="1"/>
          </p:cNvSpPr>
          <p:nvPr/>
        </p:nvSpPr>
        <p:spPr bwMode="auto">
          <a:xfrm>
            <a:off x="6343650" y="803600"/>
            <a:ext cx="2495550" cy="461665"/>
          </a:xfrm>
          <a:prstGeom prst="rect">
            <a:avLst/>
          </a:prstGeom>
          <a:solidFill>
            <a:srgbClr val="B9DCFF"/>
          </a:solidFill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uk-UA" sz="2400" b="1" dirty="0" smtClean="0"/>
              <a:t> 1.  Слов'яни</a:t>
            </a:r>
            <a:endParaRPr lang="uk-UA" sz="2400" b="1" dirty="0"/>
          </a:p>
        </p:txBody>
      </p:sp>
      <p:sp>
        <p:nvSpPr>
          <p:cNvPr id="18544" name="Text Box 112"/>
          <p:cNvSpPr txBox="1">
            <a:spLocks noChangeArrowheads="1"/>
          </p:cNvSpPr>
          <p:nvPr/>
        </p:nvSpPr>
        <p:spPr bwMode="auto">
          <a:xfrm>
            <a:off x="331294" y="1593996"/>
            <a:ext cx="5675368" cy="1200329"/>
          </a:xfrm>
          <a:prstGeom prst="rect">
            <a:avLst/>
          </a:prstGeom>
          <a:solidFill>
            <a:srgbClr val="D1FFD1"/>
          </a:solidFill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uk-UA" sz="2000" b="1" dirty="0" smtClean="0"/>
              <a:t> </a:t>
            </a:r>
            <a:r>
              <a:rPr lang="uk-UA" sz="2400" b="1" dirty="0" smtClean="0"/>
              <a:t>Уявляли, що Земля це диск, що нагадує щит воїна, який омивається Рікою-Океаном</a:t>
            </a:r>
            <a:endParaRPr lang="uk-UA" sz="2400" b="1" dirty="0">
              <a:solidFill>
                <a:schemeClr val="tx1"/>
              </a:solidFill>
            </a:endParaRPr>
          </a:p>
        </p:txBody>
      </p:sp>
      <p:sp>
        <p:nvSpPr>
          <p:cNvPr id="18545" name="Text Box 113"/>
          <p:cNvSpPr txBox="1">
            <a:spLocks noChangeArrowheads="1"/>
          </p:cNvSpPr>
          <p:nvPr/>
        </p:nvSpPr>
        <p:spPr bwMode="auto">
          <a:xfrm>
            <a:off x="6343650" y="1663628"/>
            <a:ext cx="2533650" cy="461665"/>
          </a:xfrm>
          <a:prstGeom prst="rect">
            <a:avLst/>
          </a:prstGeom>
          <a:solidFill>
            <a:srgbClr val="D1FFD1"/>
          </a:solidFill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uk-UA" sz="2400" b="1" dirty="0" smtClean="0"/>
              <a:t> 2.  Греки</a:t>
            </a:r>
            <a:endParaRPr lang="uk-UA" sz="2400" b="1" dirty="0" smtClean="0">
              <a:solidFill>
                <a:schemeClr val="tx1"/>
              </a:solidFill>
            </a:endParaRPr>
          </a:p>
        </p:txBody>
      </p:sp>
      <p:sp>
        <p:nvSpPr>
          <p:cNvPr id="18548" name="Text Box 116"/>
          <p:cNvSpPr txBox="1">
            <a:spLocks noChangeArrowheads="1"/>
          </p:cNvSpPr>
          <p:nvPr/>
        </p:nvSpPr>
        <p:spPr bwMode="auto">
          <a:xfrm>
            <a:off x="323850" y="2894183"/>
            <a:ext cx="5695950" cy="1200329"/>
          </a:xfrm>
          <a:prstGeom prst="rect">
            <a:avLst/>
          </a:prstGeom>
          <a:solidFill>
            <a:srgbClr val="FFFFCC"/>
          </a:solidFill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uk-UA" sz="2400" b="1" dirty="0" smtClean="0"/>
              <a:t>Думали, що Земля  зверху накрита твердим небом </a:t>
            </a:r>
            <a:r>
              <a:rPr lang="uk-UA" sz="2400" b="1" dirty="0" smtClean="0">
                <a:latin typeface="Arial"/>
                <a:cs typeface="Arial"/>
              </a:rPr>
              <a:t>— світова гора, яка оточена морем</a:t>
            </a:r>
            <a:endParaRPr lang="uk-UA" sz="2400" b="1" dirty="0"/>
          </a:p>
        </p:txBody>
      </p:sp>
      <p:sp>
        <p:nvSpPr>
          <p:cNvPr id="18549" name="Text Box 117"/>
          <p:cNvSpPr txBox="1">
            <a:spLocks noChangeArrowheads="1"/>
          </p:cNvSpPr>
          <p:nvPr/>
        </p:nvSpPr>
        <p:spPr bwMode="auto">
          <a:xfrm>
            <a:off x="6324602" y="2979580"/>
            <a:ext cx="2584795" cy="461665"/>
          </a:xfrm>
          <a:prstGeom prst="rect">
            <a:avLst/>
          </a:prstGeom>
          <a:solidFill>
            <a:srgbClr val="FFFFCC"/>
          </a:solidFill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uk-UA" sz="2400" b="1" dirty="0" smtClean="0"/>
              <a:t> 3. Вавилоняни</a:t>
            </a:r>
            <a:endParaRPr lang="uk-UA" sz="2400" b="1" dirty="0" smtClean="0">
              <a:solidFill>
                <a:schemeClr val="bg1"/>
              </a:solidFill>
            </a:endParaRPr>
          </a:p>
        </p:txBody>
      </p:sp>
      <p:sp>
        <p:nvSpPr>
          <p:cNvPr id="18552" name="Text Box 120"/>
          <p:cNvSpPr txBox="1">
            <a:spLocks noChangeArrowheads="1"/>
          </p:cNvSpPr>
          <p:nvPr/>
        </p:nvSpPr>
        <p:spPr bwMode="auto">
          <a:xfrm>
            <a:off x="342900" y="4198760"/>
            <a:ext cx="5657850" cy="1200329"/>
          </a:xfrm>
          <a:prstGeom prst="rect">
            <a:avLst/>
          </a:prstGeom>
          <a:solidFill>
            <a:srgbClr val="FFE0A3"/>
          </a:solidFill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uk-UA" sz="2400" b="1" dirty="0" smtClean="0"/>
              <a:t> Де </a:t>
            </a:r>
            <a:r>
              <a:rPr lang="uk-UA" sz="2400" b="1" dirty="0" err="1" smtClean="0"/>
              <a:t>височать</a:t>
            </a:r>
            <a:r>
              <a:rPr lang="uk-UA" sz="2400" b="1" dirty="0" smtClean="0"/>
              <a:t> гори Гімалаї віссю світу вважали гору Меру навколо якої розташовані сім океанів</a:t>
            </a:r>
            <a:endParaRPr lang="uk-UA" sz="2400" b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Oval 70"/>
          <p:cNvSpPr>
            <a:spLocks noChangeArrowheads="1"/>
          </p:cNvSpPr>
          <p:nvPr/>
        </p:nvSpPr>
        <p:spPr bwMode="auto">
          <a:xfrm>
            <a:off x="8135939" y="4365776"/>
            <a:ext cx="1008063" cy="1033312"/>
          </a:xfrm>
          <a:prstGeom prst="ellipse">
            <a:avLst/>
          </a:prstGeom>
          <a:solidFill>
            <a:srgbClr val="FFCCFF"/>
          </a:solidFill>
          <a:ln w="9525">
            <a:noFill/>
            <a:round/>
            <a:headEnd/>
            <a:tailEnd/>
          </a:ln>
          <a:effectLst>
            <a:prstShdw prst="shdw17" dist="17961" dir="13500000">
              <a:srgbClr val="997A99"/>
            </a:prstShdw>
          </a:effectLst>
        </p:spPr>
        <p:txBody>
          <a:bodyPr wrap="none" anchor="ctr"/>
          <a:lstStyle/>
          <a:p>
            <a:pPr algn="ctr"/>
            <a:r>
              <a:rPr lang="ru-RU" sz="4800" b="1" dirty="0" smtClean="0">
                <a:solidFill>
                  <a:srgbClr val="FF0000"/>
                </a:solidFill>
                <a:cs typeface="Arial" charset="0"/>
              </a:rPr>
              <a:t>1</a:t>
            </a:r>
            <a:endParaRPr lang="ru-RU" sz="4800" b="1" dirty="0">
              <a:solidFill>
                <a:srgbClr val="FF0000"/>
              </a:solidFill>
              <a:cs typeface="Arial" charset="0"/>
            </a:endParaRPr>
          </a:p>
        </p:txBody>
      </p:sp>
      <p:sp>
        <p:nvSpPr>
          <p:cNvPr id="18553" name="Text Box 121"/>
          <p:cNvSpPr txBox="1">
            <a:spLocks noChangeArrowheads="1"/>
          </p:cNvSpPr>
          <p:nvPr/>
        </p:nvSpPr>
        <p:spPr bwMode="auto">
          <a:xfrm>
            <a:off x="6381750" y="4229102"/>
            <a:ext cx="2514600" cy="461665"/>
          </a:xfrm>
          <a:prstGeom prst="rect">
            <a:avLst/>
          </a:prstGeom>
          <a:solidFill>
            <a:srgbClr val="FFE0A3"/>
          </a:solidFill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uk-UA" sz="2400" b="1" dirty="0" smtClean="0"/>
              <a:t>4.     В Азії</a:t>
            </a:r>
            <a:endParaRPr lang="uk-UA" sz="2400" b="1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85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85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85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85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85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85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85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85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85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85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85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85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85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85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85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85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85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85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85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85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85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85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85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85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85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85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85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517" grpId="0" animBg="1"/>
      <p:bldP spid="18518" grpId="0" animBg="1"/>
      <p:bldP spid="18519" grpId="0" animBg="1"/>
      <p:bldP spid="18544" grpId="0" animBg="1"/>
      <p:bldP spid="18545" grpId="0" animBg="1"/>
      <p:bldP spid="18548" grpId="0" animBg="1"/>
      <p:bldP spid="18549" grpId="0" animBg="1"/>
      <p:bldP spid="18552" grpId="0" animBg="1"/>
      <p:bldP spid="11" grpId="0" animBg="1"/>
      <p:bldP spid="18553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CC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18" name="Text Box 86"/>
          <p:cNvSpPr txBox="1">
            <a:spLocks noChangeArrowheads="1"/>
          </p:cNvSpPr>
          <p:nvPr/>
        </p:nvSpPr>
        <p:spPr bwMode="auto">
          <a:xfrm>
            <a:off x="133350" y="190501"/>
            <a:ext cx="6553200" cy="1200329"/>
          </a:xfrm>
          <a:prstGeom prst="rect">
            <a:avLst/>
          </a:prstGeom>
          <a:solidFill>
            <a:srgbClr val="B9DCFF"/>
          </a:solidFill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uk-UA" sz="2400" b="1" dirty="0" smtClean="0">
                <a:solidFill>
                  <a:sysClr val="windowText" lastClr="000000"/>
                </a:solidFill>
              </a:rPr>
              <a:t> Найдавніші географічні відкриття зробили люди, які жили в Африці на берегах Середземного і Червоного морів</a:t>
            </a:r>
            <a:endParaRPr lang="uk-UA" sz="2400" b="1" dirty="0">
              <a:solidFill>
                <a:sysClr val="windowText" lastClr="000000"/>
              </a:solidFill>
            </a:endParaRPr>
          </a:p>
        </p:txBody>
      </p:sp>
      <p:sp>
        <p:nvSpPr>
          <p:cNvPr id="18519" name="Text Box 87"/>
          <p:cNvSpPr txBox="1">
            <a:spLocks noChangeArrowheads="1"/>
          </p:cNvSpPr>
          <p:nvPr/>
        </p:nvSpPr>
        <p:spPr bwMode="auto">
          <a:xfrm>
            <a:off x="6800850" y="213050"/>
            <a:ext cx="2133600" cy="461665"/>
          </a:xfrm>
          <a:prstGeom prst="rect">
            <a:avLst/>
          </a:prstGeom>
          <a:solidFill>
            <a:srgbClr val="B9DCFF"/>
          </a:solidFill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uk-UA" sz="2400" b="1" dirty="0" smtClean="0"/>
              <a:t>єгиптяни</a:t>
            </a:r>
            <a:endParaRPr lang="uk-UA" sz="2400" b="1" dirty="0"/>
          </a:p>
        </p:txBody>
      </p:sp>
      <p:sp>
        <p:nvSpPr>
          <p:cNvPr id="18544" name="Text Box 112"/>
          <p:cNvSpPr txBox="1">
            <a:spLocks noChangeArrowheads="1"/>
          </p:cNvSpPr>
          <p:nvPr/>
        </p:nvSpPr>
        <p:spPr bwMode="auto">
          <a:xfrm>
            <a:off x="323850" y="1654602"/>
            <a:ext cx="5675368" cy="830997"/>
          </a:xfrm>
          <a:prstGeom prst="rect">
            <a:avLst/>
          </a:prstGeom>
          <a:solidFill>
            <a:srgbClr val="D1FFD1"/>
          </a:solidFill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uk-UA" sz="2400" b="1" dirty="0" smtClean="0">
                <a:solidFill>
                  <a:schemeClr val="tx1"/>
                </a:solidFill>
              </a:rPr>
              <a:t>Дізналися, що Лівія (Африка) з усіх сторін омивається морем</a:t>
            </a:r>
            <a:endParaRPr lang="uk-UA" sz="2000" b="1" dirty="0">
              <a:solidFill>
                <a:schemeClr val="tx1"/>
              </a:solidFill>
            </a:endParaRPr>
          </a:p>
        </p:txBody>
      </p:sp>
      <p:sp>
        <p:nvSpPr>
          <p:cNvPr id="18545" name="Text Box 113"/>
          <p:cNvSpPr txBox="1">
            <a:spLocks noChangeArrowheads="1"/>
          </p:cNvSpPr>
          <p:nvPr/>
        </p:nvSpPr>
        <p:spPr bwMode="auto">
          <a:xfrm>
            <a:off x="6896100" y="1720778"/>
            <a:ext cx="2029054" cy="461665"/>
          </a:xfrm>
          <a:prstGeom prst="rect">
            <a:avLst/>
          </a:prstGeom>
          <a:solidFill>
            <a:srgbClr val="D1FFD1"/>
          </a:solidFill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uk-UA" sz="2400" b="1" dirty="0" smtClean="0"/>
              <a:t> фінікійці</a:t>
            </a:r>
            <a:endParaRPr lang="uk-UA" sz="2400" b="1" dirty="0" smtClean="0">
              <a:solidFill>
                <a:schemeClr val="tx1"/>
              </a:solidFill>
            </a:endParaRPr>
          </a:p>
        </p:txBody>
      </p:sp>
      <p:sp>
        <p:nvSpPr>
          <p:cNvPr id="18548" name="Text Box 116"/>
          <p:cNvSpPr txBox="1">
            <a:spLocks noChangeArrowheads="1"/>
          </p:cNvSpPr>
          <p:nvPr/>
        </p:nvSpPr>
        <p:spPr bwMode="auto">
          <a:xfrm>
            <a:off x="315310" y="2817982"/>
            <a:ext cx="5691352" cy="830997"/>
          </a:xfrm>
          <a:prstGeom prst="rect">
            <a:avLst/>
          </a:prstGeom>
          <a:solidFill>
            <a:srgbClr val="FFFFCC"/>
          </a:solidFill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uk-UA" sz="2400" b="1" dirty="0" smtClean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 Уявляли Землю півсферою, що лежить на спинах слонів</a:t>
            </a:r>
            <a:endParaRPr lang="uk-UA" sz="2400" b="1" dirty="0"/>
          </a:p>
        </p:txBody>
      </p:sp>
      <p:sp>
        <p:nvSpPr>
          <p:cNvPr id="18549" name="Text Box 117"/>
          <p:cNvSpPr txBox="1">
            <a:spLocks noChangeArrowheads="1"/>
          </p:cNvSpPr>
          <p:nvPr/>
        </p:nvSpPr>
        <p:spPr bwMode="auto">
          <a:xfrm>
            <a:off x="6877052" y="2884330"/>
            <a:ext cx="2032345" cy="461665"/>
          </a:xfrm>
          <a:prstGeom prst="rect">
            <a:avLst/>
          </a:prstGeom>
          <a:solidFill>
            <a:srgbClr val="FFFFCC"/>
          </a:solidFill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uk-UA" sz="2400" b="1" dirty="0" smtClean="0"/>
              <a:t> індійці</a:t>
            </a:r>
            <a:endParaRPr lang="uk-UA" sz="2400" b="1" dirty="0" smtClean="0">
              <a:solidFill>
                <a:schemeClr val="bg1"/>
              </a:solidFill>
            </a:endParaRPr>
          </a:p>
        </p:txBody>
      </p:sp>
      <p:sp>
        <p:nvSpPr>
          <p:cNvPr id="18552" name="Text Box 120"/>
          <p:cNvSpPr txBox="1">
            <a:spLocks noChangeArrowheads="1"/>
          </p:cNvSpPr>
          <p:nvPr/>
        </p:nvSpPr>
        <p:spPr bwMode="auto">
          <a:xfrm>
            <a:off x="315310" y="3932060"/>
            <a:ext cx="5691352" cy="1200329"/>
          </a:xfrm>
          <a:prstGeom prst="rect">
            <a:avLst/>
          </a:prstGeom>
          <a:solidFill>
            <a:srgbClr val="FFE0A3"/>
          </a:solidFill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uk-UA" sz="2400" dirty="0" smtClean="0"/>
              <a:t>  </a:t>
            </a:r>
            <a:r>
              <a:rPr lang="ru-RU" sz="24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Вважали</a:t>
            </a:r>
            <a:r>
              <a:rPr lang="ru-RU" sz="24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sz="2400" b="1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що</a:t>
            </a:r>
            <a:r>
              <a:rPr lang="ru-RU" sz="24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над богинею </a:t>
            </a:r>
            <a:r>
              <a:rPr lang="ru-RU" sz="2400" b="1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Землі</a:t>
            </a:r>
            <a:r>
              <a:rPr lang="ru-RU" sz="24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схилилася</a:t>
            </a:r>
            <a:r>
              <a:rPr lang="ru-RU" sz="24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богиня неба Нут, яка </a:t>
            </a:r>
            <a:r>
              <a:rPr lang="ru-RU" sz="2400" b="1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сяє</a:t>
            </a:r>
            <a:r>
              <a:rPr lang="ru-RU" sz="24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зорями</a:t>
            </a:r>
            <a:endParaRPr lang="uk-UA" sz="2400" b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Oval 70"/>
          <p:cNvSpPr>
            <a:spLocks noChangeArrowheads="1"/>
          </p:cNvSpPr>
          <p:nvPr/>
        </p:nvSpPr>
        <p:spPr bwMode="auto">
          <a:xfrm>
            <a:off x="8135939" y="4365776"/>
            <a:ext cx="1008063" cy="1033312"/>
          </a:xfrm>
          <a:prstGeom prst="ellipse">
            <a:avLst/>
          </a:prstGeom>
          <a:solidFill>
            <a:srgbClr val="FFCCFF"/>
          </a:solidFill>
          <a:ln w="9525">
            <a:noFill/>
            <a:round/>
            <a:headEnd/>
            <a:tailEnd/>
          </a:ln>
          <a:effectLst>
            <a:prstShdw prst="shdw17" dist="17961" dir="13500000">
              <a:srgbClr val="997A99"/>
            </a:prstShdw>
          </a:effectLst>
        </p:spPr>
        <p:txBody>
          <a:bodyPr wrap="none" anchor="ctr"/>
          <a:lstStyle/>
          <a:p>
            <a:pPr algn="ctr"/>
            <a:r>
              <a:rPr lang="ru-RU" sz="4800" b="1" dirty="0" smtClean="0">
                <a:solidFill>
                  <a:srgbClr val="FF0000"/>
                </a:solidFill>
                <a:cs typeface="Arial" charset="0"/>
              </a:rPr>
              <a:t>2</a:t>
            </a:r>
            <a:endParaRPr lang="ru-RU" sz="4800" b="1" dirty="0">
              <a:solidFill>
                <a:srgbClr val="FF0000"/>
              </a:solidFill>
              <a:cs typeface="Arial" charset="0"/>
            </a:endParaRPr>
          </a:p>
        </p:txBody>
      </p:sp>
      <p:sp>
        <p:nvSpPr>
          <p:cNvPr id="18553" name="Text Box 121"/>
          <p:cNvSpPr txBox="1">
            <a:spLocks noChangeArrowheads="1"/>
          </p:cNvSpPr>
          <p:nvPr/>
        </p:nvSpPr>
        <p:spPr bwMode="auto">
          <a:xfrm>
            <a:off x="6858000" y="3989106"/>
            <a:ext cx="2052802" cy="461665"/>
          </a:xfrm>
          <a:prstGeom prst="rect">
            <a:avLst/>
          </a:prstGeom>
          <a:solidFill>
            <a:srgbClr val="FFE0A3"/>
          </a:solidFill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uk-UA" sz="2400" b="1" dirty="0" smtClean="0"/>
              <a:t>  єгиптяни</a:t>
            </a:r>
            <a:endParaRPr lang="uk-UA" sz="2400" i="1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85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85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85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85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85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85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85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85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85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85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85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85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85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85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85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85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85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85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85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85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85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85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85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85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518" grpId="0" animBg="1"/>
      <p:bldP spid="18519" grpId="0" animBg="1"/>
      <p:bldP spid="18544" grpId="0" animBg="1"/>
      <p:bldP spid="18545" grpId="0" animBg="1"/>
      <p:bldP spid="18548" grpId="0" animBg="1"/>
      <p:bldP spid="18549" grpId="0" animBg="1"/>
      <p:bldP spid="18552" grpId="0" animBg="1"/>
      <p:bldP spid="11" grpId="0" animBg="1"/>
      <p:bldP spid="18553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9" name="Text Box 39">
            <a:hlinkClick r:id="" action="ppaction://noaction"/>
          </p:cNvPr>
          <p:cNvSpPr txBox="1">
            <a:spLocks noChangeArrowheads="1"/>
          </p:cNvSpPr>
          <p:nvPr/>
        </p:nvSpPr>
        <p:spPr bwMode="auto">
          <a:xfrm>
            <a:off x="1200150" y="2437140"/>
            <a:ext cx="4452866" cy="584775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uk-UA" sz="3200" b="1" dirty="0" smtClean="0">
                <a:latin typeface="Arial" pitchFamily="34" charset="0"/>
                <a:cs typeface="Arial" pitchFamily="34" charset="0"/>
              </a:rPr>
              <a:t>Клавдій Птоломей</a:t>
            </a:r>
            <a:endParaRPr lang="ru-RU" sz="7200" b="1" baseline="-25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1990" name="Text Box 40">
            <a:hlinkClick r:id="rId3" action="ppaction://hlinksldjump"/>
          </p:cNvPr>
          <p:cNvSpPr txBox="1">
            <a:spLocks noChangeArrowheads="1"/>
          </p:cNvSpPr>
          <p:nvPr/>
        </p:nvSpPr>
        <p:spPr bwMode="auto">
          <a:xfrm>
            <a:off x="1181100" y="3432794"/>
            <a:ext cx="4481520" cy="584775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uk-UA" sz="3200" b="1" dirty="0" smtClean="0">
                <a:latin typeface="Arial" pitchFamily="34" charset="0"/>
                <a:cs typeface="Arial" pitchFamily="34" charset="0"/>
              </a:rPr>
              <a:t>   </a:t>
            </a:r>
            <a:r>
              <a:rPr lang="uk-UA" sz="3200" b="1" dirty="0" err="1" smtClean="0">
                <a:latin typeface="Arial" pitchFamily="34" charset="0"/>
                <a:cs typeface="Arial" pitchFamily="34" charset="0"/>
              </a:rPr>
              <a:t>Ератосфен</a:t>
            </a:r>
            <a:endParaRPr lang="ru-RU" sz="4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1991" name="Text Box 41">
            <a:hlinkClick r:id="rId3" action="ppaction://hlinksldjump"/>
          </p:cNvPr>
          <p:cNvSpPr txBox="1">
            <a:spLocks noChangeArrowheads="1"/>
          </p:cNvSpPr>
          <p:nvPr/>
        </p:nvSpPr>
        <p:spPr bwMode="auto">
          <a:xfrm>
            <a:off x="1200150" y="4439147"/>
            <a:ext cx="4462470" cy="584775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uk-UA" sz="3200" b="1" dirty="0" smtClean="0">
                <a:latin typeface="Arial" pitchFamily="34" charset="0"/>
                <a:cs typeface="Arial" pitchFamily="34" charset="0"/>
              </a:rPr>
              <a:t>   Геродот</a:t>
            </a:r>
            <a:endParaRPr lang="ru-RU" sz="4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1995" name="WordArt 4"/>
          <p:cNvSpPr>
            <a:spLocks noChangeArrowheads="1" noChangeShapeType="1" noTextEdit="1"/>
          </p:cNvSpPr>
          <p:nvPr/>
        </p:nvSpPr>
        <p:spPr bwMode="gray">
          <a:xfrm>
            <a:off x="1352550" y="125660"/>
            <a:ext cx="6438900" cy="46489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uk-UA" sz="3600" b="1" kern="10" dirty="0">
                <a:ln w="900" cmpd="sng">
                  <a:solidFill>
                    <a:srgbClr val="5E08BC">
                      <a:alpha val="55000"/>
                    </a:srgbClr>
                  </a:solidFill>
                  <a:prstDash val="solid"/>
                </a:ln>
                <a:solidFill>
                  <a:srgbClr val="320D5B"/>
                </a:solidFill>
                <a:latin typeface="+mn-lt"/>
              </a:rPr>
              <a:t>Вчимося писати тести</a:t>
            </a:r>
          </a:p>
        </p:txBody>
      </p:sp>
      <p:sp>
        <p:nvSpPr>
          <p:cNvPr id="8" name="Oval 70"/>
          <p:cNvSpPr>
            <a:spLocks noChangeArrowheads="1"/>
          </p:cNvSpPr>
          <p:nvPr/>
        </p:nvSpPr>
        <p:spPr bwMode="auto">
          <a:xfrm>
            <a:off x="8210551" y="4552950"/>
            <a:ext cx="933450" cy="846139"/>
          </a:xfrm>
          <a:prstGeom prst="ellipse">
            <a:avLst/>
          </a:prstGeom>
          <a:solidFill>
            <a:srgbClr val="FFCCFF"/>
          </a:solidFill>
          <a:ln w="9525">
            <a:noFill/>
            <a:round/>
            <a:headEnd/>
            <a:tailEnd/>
          </a:ln>
          <a:effectLst>
            <a:prstShdw prst="shdw17" dist="17961" dir="13500000">
              <a:srgbClr val="997A99"/>
            </a:prstShdw>
          </a:effectLst>
        </p:spPr>
        <p:txBody>
          <a:bodyPr wrap="none" anchor="ctr"/>
          <a:lstStyle/>
          <a:p>
            <a:pPr algn="ctr"/>
            <a:r>
              <a:rPr lang="ru-RU" sz="4800" b="1" dirty="0" smtClean="0">
                <a:solidFill>
                  <a:srgbClr val="FF0000"/>
                </a:solidFill>
                <a:cs typeface="Arial" pitchFamily="34" charset="0"/>
              </a:rPr>
              <a:t>3</a:t>
            </a:r>
            <a:endParaRPr lang="ru-RU" sz="4800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1987" name="Text Box 37"/>
          <p:cNvSpPr txBox="1">
            <a:spLocks noChangeArrowheads="1"/>
          </p:cNvSpPr>
          <p:nvPr/>
        </p:nvSpPr>
        <p:spPr bwMode="auto">
          <a:xfrm>
            <a:off x="180975" y="763660"/>
            <a:ext cx="8782049" cy="1384995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171450" indent="95250"/>
            <a:r>
              <a:rPr lang="uk-UA" sz="2800" b="1" i="1" dirty="0" smtClean="0">
                <a:solidFill>
                  <a:srgbClr val="320D5B"/>
                </a:solidFill>
              </a:rPr>
              <a:t>Вперше назвав науку про Землю – Географія. Вказував на сферичну форму Землі.  </a:t>
            </a:r>
            <a:br>
              <a:rPr lang="uk-UA" sz="2800" b="1" i="1" dirty="0" smtClean="0">
                <a:solidFill>
                  <a:srgbClr val="320D5B"/>
                </a:solidFill>
              </a:rPr>
            </a:br>
            <a:r>
              <a:rPr lang="uk-UA" sz="2800" b="1" i="1" dirty="0" smtClean="0">
                <a:solidFill>
                  <a:srgbClr val="320D5B"/>
                </a:solidFill>
              </a:rPr>
              <a:t>Створив географічну карту світу. </a:t>
            </a:r>
            <a:endParaRPr lang="ru-RU" sz="2800" dirty="0">
              <a:solidFill>
                <a:srgbClr val="320D5B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19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19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19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19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19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19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19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19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19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19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19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19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" presetClass="exit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30" dur="500"/>
                                        <p:tgtEl>
                                          <p:spTgt spid="4198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9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4" presetClass="exit" presetSubtype="16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34" dur="500"/>
                                        <p:tgtEl>
                                          <p:spTgt spid="4199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9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989" grpId="0" animBg="1"/>
      <p:bldP spid="41989" grpId="1" animBg="1"/>
      <p:bldP spid="41990" grpId="0" animBg="1"/>
      <p:bldP spid="41991" grpId="0" animBg="1"/>
      <p:bldP spid="41991" grpId="1" animBg="1"/>
      <p:bldP spid="41987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9" name="Text Box 39">
            <a:hlinkClick r:id="" action="ppaction://noaction"/>
          </p:cNvPr>
          <p:cNvSpPr txBox="1">
            <a:spLocks noChangeArrowheads="1"/>
          </p:cNvSpPr>
          <p:nvPr/>
        </p:nvSpPr>
        <p:spPr bwMode="auto">
          <a:xfrm>
            <a:off x="1181100" y="2406362"/>
            <a:ext cx="4452866" cy="584775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uk-UA" sz="3200" b="1" dirty="0" smtClean="0">
                <a:latin typeface="Arial" pitchFamily="34" charset="0"/>
                <a:cs typeface="Arial" pitchFamily="34" charset="0"/>
              </a:rPr>
              <a:t>   </a:t>
            </a:r>
            <a:r>
              <a:rPr lang="uk-UA" sz="3200" b="1" dirty="0" err="1" smtClean="0">
                <a:latin typeface="Arial" pitchFamily="34" charset="0"/>
                <a:cs typeface="Arial" pitchFamily="34" charset="0"/>
              </a:rPr>
              <a:t>Ератосфен</a:t>
            </a:r>
            <a:endParaRPr lang="ru-RU" sz="4400" b="1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1990" name="Text Box 40">
            <a:hlinkClick r:id="rId3" action="ppaction://hlinksldjump"/>
          </p:cNvPr>
          <p:cNvSpPr txBox="1">
            <a:spLocks noChangeArrowheads="1"/>
          </p:cNvSpPr>
          <p:nvPr/>
        </p:nvSpPr>
        <p:spPr bwMode="auto">
          <a:xfrm>
            <a:off x="1181100" y="4128513"/>
            <a:ext cx="4481520" cy="584775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uk-UA" sz="3200" b="1" dirty="0" smtClean="0">
                <a:latin typeface="Arial" pitchFamily="34" charset="0"/>
                <a:cs typeface="Arial" pitchFamily="34" charset="0"/>
              </a:rPr>
              <a:t>Клавдій Птоломей</a:t>
            </a:r>
            <a:endParaRPr lang="ru-RU" sz="7200" b="1" baseline="-25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1991" name="Text Box 41">
            <a:hlinkClick r:id="rId3" action="ppaction://hlinksldjump"/>
          </p:cNvPr>
          <p:cNvSpPr txBox="1">
            <a:spLocks noChangeArrowheads="1"/>
          </p:cNvSpPr>
          <p:nvPr/>
        </p:nvSpPr>
        <p:spPr bwMode="auto">
          <a:xfrm>
            <a:off x="1181100" y="3258047"/>
            <a:ext cx="4462470" cy="584775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uk-UA" sz="3200" b="1" dirty="0" smtClean="0">
                <a:latin typeface="Arial" pitchFamily="34" charset="0"/>
                <a:cs typeface="Arial" pitchFamily="34" charset="0"/>
              </a:rPr>
              <a:t>   Геродот</a:t>
            </a:r>
            <a:endParaRPr lang="ru-RU" sz="4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Oval 70"/>
          <p:cNvSpPr>
            <a:spLocks noChangeArrowheads="1"/>
          </p:cNvSpPr>
          <p:nvPr/>
        </p:nvSpPr>
        <p:spPr bwMode="auto">
          <a:xfrm>
            <a:off x="8210551" y="4552950"/>
            <a:ext cx="933450" cy="846139"/>
          </a:xfrm>
          <a:prstGeom prst="ellipse">
            <a:avLst/>
          </a:prstGeom>
          <a:solidFill>
            <a:srgbClr val="FFCCFF"/>
          </a:solidFill>
          <a:ln w="9525">
            <a:noFill/>
            <a:round/>
            <a:headEnd/>
            <a:tailEnd/>
          </a:ln>
          <a:effectLst>
            <a:prstShdw prst="shdw17" dist="17961" dir="13500000">
              <a:srgbClr val="997A99"/>
            </a:prstShdw>
          </a:effectLst>
        </p:spPr>
        <p:txBody>
          <a:bodyPr wrap="none" anchor="ctr"/>
          <a:lstStyle/>
          <a:p>
            <a:pPr algn="ctr"/>
            <a:r>
              <a:rPr lang="ru-RU" sz="48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4</a:t>
            </a:r>
            <a:endParaRPr lang="ru-RU" sz="4800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1987" name="Text Box 37"/>
          <p:cNvSpPr txBox="1">
            <a:spLocks noChangeArrowheads="1"/>
          </p:cNvSpPr>
          <p:nvPr/>
        </p:nvSpPr>
        <p:spPr bwMode="auto">
          <a:xfrm>
            <a:off x="180975" y="535060"/>
            <a:ext cx="8782049" cy="1384995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171450" indent="95250"/>
            <a:r>
              <a:rPr lang="uk-UA" sz="2800" b="1" i="1" dirty="0" smtClean="0">
                <a:solidFill>
                  <a:srgbClr val="7030A0"/>
                </a:solidFill>
              </a:rPr>
              <a:t>Створив</a:t>
            </a:r>
            <a:r>
              <a:rPr lang="uk-UA" sz="2800" b="1" dirty="0" smtClean="0">
                <a:solidFill>
                  <a:sysClr val="windowText" lastClr="000000"/>
                </a:solidFill>
              </a:rPr>
              <a:t> </a:t>
            </a:r>
            <a:r>
              <a:rPr lang="uk-UA" sz="2800" b="1" i="1" dirty="0" smtClean="0">
                <a:solidFill>
                  <a:srgbClr val="7030A0"/>
                </a:solidFill>
              </a:rPr>
              <a:t>географічну працю - "Посібник з географії і склав 26 карт окремих ділянок земної поверхні й одну зведену карту світу </a:t>
            </a:r>
            <a:endParaRPr lang="uk-UA" sz="2800" i="1" dirty="0" smtClean="0">
              <a:solidFill>
                <a:srgbClr val="7030A0"/>
              </a:solidFill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19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19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19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19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19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19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19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19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19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19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19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19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" presetClass="exit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30" dur="500"/>
                                        <p:tgtEl>
                                          <p:spTgt spid="4198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9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4" presetClass="exit" presetSubtype="16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34" dur="500"/>
                                        <p:tgtEl>
                                          <p:spTgt spid="4199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9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989" grpId="0" animBg="1"/>
      <p:bldP spid="41989" grpId="1" animBg="1"/>
      <p:bldP spid="41990" grpId="0" animBg="1"/>
      <p:bldP spid="41991" grpId="0" animBg="1"/>
      <p:bldP spid="41991" grpId="1" animBg="1"/>
      <p:bldP spid="41987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1" name="WordArt 4"/>
          <p:cNvSpPr>
            <a:spLocks noChangeArrowheads="1" noChangeShapeType="1" noTextEdit="1"/>
          </p:cNvSpPr>
          <p:nvPr/>
        </p:nvSpPr>
        <p:spPr bwMode="gray">
          <a:xfrm>
            <a:off x="1981200" y="4627739"/>
            <a:ext cx="5181600" cy="599899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uk-UA" sz="3600" b="1" kern="10" dirty="0">
                <a:ln w="6350">
                  <a:solidFill>
                    <a:srgbClr val="00FFFF"/>
                  </a:solidFill>
                  <a:round/>
                  <a:headEnd/>
                  <a:tailEnd/>
                </a:ln>
                <a:solidFill>
                  <a:srgbClr val="0000FF"/>
                </a:solidFill>
                <a:latin typeface="Palatino Linotype"/>
              </a:rPr>
              <a:t>учнів 6 класу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628900" y="266701"/>
            <a:ext cx="4533900" cy="58477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uk-UA" sz="32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Явлення </a:t>
            </a:r>
            <a:r>
              <a:rPr lang="uk-UA" sz="32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ро</a:t>
            </a:r>
            <a:r>
              <a:rPr lang="uk-UA" sz="32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Землю</a:t>
            </a:r>
            <a:endParaRPr lang="uk-UA" sz="32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5" name="Oval 70"/>
          <p:cNvSpPr>
            <a:spLocks noChangeArrowheads="1"/>
          </p:cNvSpPr>
          <p:nvPr/>
        </p:nvSpPr>
        <p:spPr bwMode="auto">
          <a:xfrm>
            <a:off x="8210551" y="4552950"/>
            <a:ext cx="933450" cy="846139"/>
          </a:xfrm>
          <a:prstGeom prst="ellipse">
            <a:avLst/>
          </a:prstGeom>
          <a:solidFill>
            <a:srgbClr val="FFCCFF"/>
          </a:solidFill>
          <a:ln w="9525">
            <a:noFill/>
            <a:round/>
            <a:headEnd/>
            <a:tailEnd/>
          </a:ln>
          <a:effectLst>
            <a:prstShdw prst="shdw17" dist="17961" dir="13500000">
              <a:srgbClr val="997A99"/>
            </a:prstShdw>
          </a:effectLst>
        </p:spPr>
        <p:txBody>
          <a:bodyPr wrap="none" anchor="ctr"/>
          <a:lstStyle/>
          <a:p>
            <a:pPr algn="ctr"/>
            <a:r>
              <a:rPr lang="ru-RU" sz="4800" b="1" dirty="0" smtClean="0">
                <a:solidFill>
                  <a:srgbClr val="FF0000"/>
                </a:solidFill>
                <a:cs typeface="Arial" pitchFamily="34" charset="0"/>
              </a:rPr>
              <a:t>5</a:t>
            </a:r>
            <a:endParaRPr lang="ru-RU" sz="4800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1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01" grpId="0" animBg="1"/>
      <p:bldP spid="3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23000" b="-2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8276" name="Picture 4" descr="D:\Презентації\для презентацій\Текстура для презентацій\проа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33600" y="452164"/>
            <a:ext cx="7010400" cy="4493172"/>
          </a:xfrm>
          <a:prstGeom prst="rect">
            <a:avLst/>
          </a:prstGeom>
          <a:noFill/>
        </p:spPr>
      </p:pic>
      <p:pic>
        <p:nvPicPr>
          <p:cNvPr id="20" name="Picture 16" descr="safari_man_with_a_map_hg_clr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-270040" y="1166648"/>
            <a:ext cx="4232440" cy="42324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" name="TextBox 22"/>
          <p:cNvSpPr txBox="1"/>
          <p:nvPr/>
        </p:nvSpPr>
        <p:spPr>
          <a:xfrm>
            <a:off x="2858160" y="990590"/>
            <a:ext cx="5612523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b="1" dirty="0" smtClean="0"/>
              <a:t>1.  </a:t>
            </a:r>
            <a:r>
              <a:rPr lang="uk-UA" dirty="0" err="1" smtClean="0"/>
              <a:t>КобернікС</a:t>
            </a:r>
            <a:r>
              <a:rPr lang="uk-UA" dirty="0" smtClean="0"/>
              <a:t>. Г., </a:t>
            </a:r>
            <a:r>
              <a:rPr lang="uk-UA" dirty="0" err="1" smtClean="0"/>
              <a:t>КоваленкоР.Р</a:t>
            </a:r>
            <a:r>
              <a:rPr lang="uk-UA" dirty="0" smtClean="0"/>
              <a:t>. </a:t>
            </a:r>
            <a:r>
              <a:rPr lang="uk-UA" b="1" dirty="0" smtClean="0"/>
              <a:t>Географія: </a:t>
            </a:r>
            <a:r>
              <a:rPr lang="uk-UA" dirty="0" smtClean="0"/>
              <a:t/>
            </a:r>
            <a:br>
              <a:rPr lang="uk-UA" dirty="0" smtClean="0"/>
            </a:br>
            <a:r>
              <a:rPr lang="uk-UA" b="1" dirty="0" smtClean="0"/>
              <a:t>Довідник для абітурієнтів та школярів загальноосвітніх навчальних закладів: </a:t>
            </a:r>
            <a:r>
              <a:rPr lang="uk-UA" dirty="0" smtClean="0"/>
              <a:t>Навчально-методичний </a:t>
            </a:r>
            <a:r>
              <a:rPr lang="uk-UA" dirty="0" err="1" smtClean="0"/>
              <a:t>посібник.—</a:t>
            </a:r>
            <a:r>
              <a:rPr lang="uk-UA" dirty="0" smtClean="0"/>
              <a:t/>
            </a:r>
            <a:br>
              <a:rPr lang="uk-UA" dirty="0" smtClean="0"/>
            </a:br>
            <a:r>
              <a:rPr lang="uk-UA" dirty="0" smtClean="0"/>
              <a:t> Видання друге, доповнене. —К.: Літера ЛТД,2007.</a:t>
            </a:r>
          </a:p>
          <a:p>
            <a:r>
              <a:rPr lang="uk-UA" dirty="0" smtClean="0"/>
              <a:t>2.  </a:t>
            </a:r>
            <a:r>
              <a:rPr lang="uk-UA" b="1" dirty="0" smtClean="0"/>
              <a:t>Географія:</a:t>
            </a:r>
            <a:r>
              <a:rPr lang="uk-UA" dirty="0" smtClean="0"/>
              <a:t> підручник для 6 кл. </a:t>
            </a:r>
            <a:r>
              <a:rPr lang="uk-UA" dirty="0" err="1" smtClean="0"/>
              <a:t>загальноосвіт</a:t>
            </a:r>
            <a:r>
              <a:rPr lang="uk-UA" dirty="0" smtClean="0"/>
              <a:t>. </a:t>
            </a:r>
            <a:r>
              <a:rPr lang="uk-UA" dirty="0" err="1" smtClean="0"/>
              <a:t>навч</a:t>
            </a:r>
            <a:r>
              <a:rPr lang="uk-UA" dirty="0" smtClean="0"/>
              <a:t>. </a:t>
            </a:r>
            <a:r>
              <a:rPr lang="uk-UA" dirty="0" err="1" smtClean="0"/>
              <a:t>закл</a:t>
            </a:r>
            <a:r>
              <a:rPr lang="uk-UA" dirty="0" smtClean="0"/>
              <a:t>./ </a:t>
            </a:r>
            <a:r>
              <a:rPr lang="uk-UA" b="1" dirty="0" smtClean="0"/>
              <a:t>В.М.Бойко, </a:t>
            </a:r>
            <a:r>
              <a:rPr lang="uk-UA" dirty="0" smtClean="0"/>
              <a:t>С.В.</a:t>
            </a:r>
            <a:r>
              <a:rPr lang="uk-UA" dirty="0" err="1" smtClean="0"/>
              <a:t>Мікелі</a:t>
            </a:r>
            <a:r>
              <a:rPr lang="uk-UA" dirty="0" smtClean="0"/>
              <a:t> .̶  ХАРКІВ: СИЦИЯ, 2014</a:t>
            </a:r>
          </a:p>
          <a:p>
            <a:r>
              <a:rPr lang="uk-UA" b="1" dirty="0" smtClean="0"/>
              <a:t>3.  Загальна географія.6 клас: посібник для вчителя/</a:t>
            </a:r>
            <a:r>
              <a:rPr lang="uk-UA" dirty="0" smtClean="0"/>
              <a:t>О.О.</a:t>
            </a:r>
            <a:r>
              <a:rPr lang="uk-UA" dirty="0" err="1" smtClean="0"/>
              <a:t>Байназарова</a:t>
            </a:r>
            <a:r>
              <a:rPr lang="uk-UA" dirty="0" smtClean="0"/>
              <a:t> – Харків: </a:t>
            </a:r>
            <a:r>
              <a:rPr lang="uk-UA" dirty="0" err="1" smtClean="0"/>
              <a:t>Веста</a:t>
            </a:r>
            <a:r>
              <a:rPr lang="uk-UA" dirty="0" smtClean="0"/>
              <a:t> «</a:t>
            </a:r>
            <a:r>
              <a:rPr lang="uk-UA" dirty="0" err="1" smtClean="0"/>
              <a:t>Ранрк</a:t>
            </a:r>
            <a:r>
              <a:rPr lang="uk-UA" dirty="0" smtClean="0"/>
              <a:t>», 2002. (На допомогу вчителю)</a:t>
            </a:r>
          </a:p>
          <a:p>
            <a:r>
              <a:rPr lang="uk-UA" dirty="0" smtClean="0"/>
              <a:t>4.  </a:t>
            </a:r>
            <a:r>
              <a:rPr lang="en-US" u="sng" dirty="0" smtClean="0">
                <a:hlinkClick r:id="rId5"/>
              </a:rPr>
              <a:t>http</a:t>
            </a:r>
            <a:r>
              <a:rPr lang="ru-RU" u="sng" dirty="0" smtClean="0">
                <a:hlinkClick r:id="rId5"/>
              </a:rPr>
              <a:t>://</a:t>
            </a:r>
            <a:r>
              <a:rPr lang="en-US" u="sng" dirty="0" err="1" smtClean="0">
                <a:hlinkClick r:id="rId5"/>
              </a:rPr>
              <a:t>naurok</a:t>
            </a:r>
            <a:r>
              <a:rPr lang="ru-RU" u="sng" dirty="0" smtClean="0">
                <a:hlinkClick r:id="rId5"/>
              </a:rPr>
              <a:t>.</a:t>
            </a:r>
            <a:r>
              <a:rPr lang="en-US" u="sng" dirty="0" smtClean="0">
                <a:hlinkClick r:id="rId5"/>
              </a:rPr>
              <a:t>com</a:t>
            </a:r>
            <a:r>
              <a:rPr lang="ru-RU" u="sng" dirty="0" smtClean="0">
                <a:hlinkClick r:id="rId5"/>
              </a:rPr>
              <a:t>.</a:t>
            </a:r>
            <a:r>
              <a:rPr lang="en-US" u="sng" dirty="0" err="1" smtClean="0">
                <a:hlinkClick r:id="rId5"/>
              </a:rPr>
              <a:t>ua</a:t>
            </a:r>
            <a:endParaRPr lang="uk-UA" dirty="0"/>
          </a:p>
        </p:txBody>
      </p:sp>
      <p:sp>
        <p:nvSpPr>
          <p:cNvPr id="24" name="WordArt 4"/>
          <p:cNvSpPr>
            <a:spLocks noChangeArrowheads="1" noChangeShapeType="1" noTextEdit="1"/>
          </p:cNvSpPr>
          <p:nvPr/>
        </p:nvSpPr>
        <p:spPr bwMode="gray">
          <a:xfrm>
            <a:off x="207579" y="252249"/>
            <a:ext cx="2895600" cy="61989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scene3d>
              <a:camera prst="legacyObliqueTopLeft"/>
              <a:lightRig rig="legacyFlat3" dir="t"/>
            </a:scene3d>
            <a:sp3d extrusionH="430200" prstMaterial="legacyMetal">
              <a:extrusionClr>
                <a:srgbClr val="65B8E1"/>
              </a:extrusionClr>
            </a:sp3d>
          </a:bodyPr>
          <a:lstStyle/>
          <a:p>
            <a:pPr algn="ctr"/>
            <a:r>
              <a:rPr lang="uk-UA" sz="3600" b="1" kern="10" dirty="0">
                <a:ln w="6350">
                  <a:round/>
                  <a:headEnd/>
                  <a:tailEnd/>
                </a:ln>
                <a:gradFill rotWithShape="1">
                  <a:gsLst>
                    <a:gs pos="0">
                      <a:srgbClr val="241292"/>
                    </a:gs>
                    <a:gs pos="50000">
                      <a:srgbClr val="E5F2FF"/>
                    </a:gs>
                    <a:gs pos="100000">
                      <a:srgbClr val="241292"/>
                    </a:gs>
                  </a:gsLst>
                  <a:lin ang="5400000" scaled="1"/>
                </a:gradFill>
                <a:latin typeface="Palatino Linotype"/>
              </a:rPr>
              <a:t>Джерела</a:t>
            </a: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8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382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382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4" grpId="0"/>
    </p:bldLst>
  </p:timing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默认设计模板_2">
  <a:themeElements>
    <a:clrScheme name="默认设计模板_2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默认设计模板_2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默认设计模板_2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_2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_2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_2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_2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_2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_2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_2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_2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_2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_2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_2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Апекс">
  <a:themeElements>
    <a:clrScheme name="Апекс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3_Оформление по умолчанию">
  <a:themeElements>
    <a:clrScheme name="Оформление по умолчанию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Классическая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2_默认设计模板_2">
  <a:themeElements>
    <a:clrScheme name="默认设计模板_2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默认设计模板_2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默认设计模板_2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_2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_2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_2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_2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_2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_2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_2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_2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_2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_2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_2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1_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2_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4_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9.xml><?xml version="1.0" encoding="utf-8"?>
<a:theme xmlns:a="http://schemas.openxmlformats.org/drawingml/2006/main" name="6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Классическая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5_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1.xml><?xml version="1.0" encoding="utf-8"?>
<a:theme xmlns:a="http://schemas.openxmlformats.org/drawingml/2006/main" name="6_Оформление по умолчанию">
  <a:themeElements>
    <a:clrScheme name="Оформление по умолчанию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Классическая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2.xml><?xml version="1.0" encoding="utf-8"?>
<a:theme xmlns:a="http://schemas.openxmlformats.org/drawingml/2006/main" name="1_默认设计模板_2">
  <a:themeElements>
    <a:clrScheme name="默认设计模板_2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默认设计模板_2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默认设计模板_2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_2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_2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_2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_2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_2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_2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_2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_2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_2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_2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_2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3.xml><?xml version="1.0" encoding="utf-8"?>
<a:theme xmlns:a="http://schemas.openxmlformats.org/drawingml/2006/main" name="7_Оформление по умолчанию">
  <a:themeElements>
    <a:clrScheme name="Оформление по умолчанию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Оформление по умолчанию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157256179</TotalTime>
  <Pages>0</Pages>
  <Words>968</Words>
  <Characters>0</Characters>
  <Application/>
  <DocSecurity>0</DocSecurity>
  <PresentationFormat>Произвольный</PresentationFormat>
  <Lines>0</Lines>
  <Paragraphs>105</Paragraphs>
  <Slides>24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13</vt:i4>
      </vt:variant>
      <vt:variant>
        <vt:lpstr>Заголовки слайдов</vt:lpstr>
      </vt:variant>
      <vt:variant>
        <vt:i4>24</vt:i4>
      </vt:variant>
    </vt:vector>
  </HeadingPairs>
  <TitlesOfParts>
    <vt:vector size="37" baseType="lpstr">
      <vt:lpstr>默认设计模板_2</vt:lpstr>
      <vt:lpstr>Апекс</vt:lpstr>
      <vt:lpstr>3_Оформление по умолчанию</vt:lpstr>
      <vt:lpstr>2_默认设计模板_2</vt:lpstr>
      <vt:lpstr>Оформление по умолчанию</vt:lpstr>
      <vt:lpstr>1_Оформление по умолчанию</vt:lpstr>
      <vt:lpstr>2_Оформление по умолчанию</vt:lpstr>
      <vt:lpstr>4_Оформление по умолчанию</vt:lpstr>
      <vt:lpstr>6_Тема Office</vt:lpstr>
      <vt:lpstr>5_Оформление по умолчанию</vt:lpstr>
      <vt:lpstr>6_Оформление по умолчанию</vt:lpstr>
      <vt:lpstr>1_默认设计模板_2</vt:lpstr>
      <vt:lpstr>7_Оформление по умолчанию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</vt:vector>
  </TitlesOfParts>
  <LinksUpToDate>false</LinksUpToDate>
  <CharactersWithSpaces>0</CharactersWithSpaces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Administrator</dc:creator>
  <cp:lastModifiedBy>Олександр</cp:lastModifiedBy>
  <cp:revision>111</cp:revision>
  <cp:lastPrinted>1899-12-30T00:00:00Z</cp:lastPrinted>
  <dcterms:created xsi:type="dcterms:W3CDTF">2011-12-27T15:05:39Z</dcterms:created>
  <dcterms:modified xsi:type="dcterms:W3CDTF">2018-09-13T05:08:59Z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1033-8.1.0.3018</vt:lpwstr>
  </property>
</Properties>
</file>