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кут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кут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 сполучна ліні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 сполучна ліні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кут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кут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 сполучна ліні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 сполучна ліні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кут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 сполучна ліні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6" name="Місце для дати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Місце для вмісту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1" name="Місце для дати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23" name="Місце для нижнього колонтитула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 сполучна ліні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 сполучна ліні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Місце для дати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04.09.2022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332656"/>
            <a:ext cx="6172200" cy="1894362"/>
          </a:xfrm>
        </p:spPr>
        <p:txBody>
          <a:bodyPr/>
          <a:lstStyle/>
          <a:p>
            <a:r>
              <a:rPr lang="uk-UA" dirty="0" smtClean="0"/>
              <a:t>Вступ. Влада закону.</a:t>
            </a:r>
            <a:endParaRPr lang="uk-UA" dirty="0"/>
          </a:p>
        </p:txBody>
      </p:sp>
      <p:sp>
        <p:nvSpPr>
          <p:cNvPr id="4" name="AutoShape 2" descr="ДЕРЖАВНА ВЛАДА В УКРАЇНІ | Національна бібліотека України імені В. І.  Вернадсько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896"/>
            <a:ext cx="2521446" cy="384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13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107504" y="188640"/>
            <a:ext cx="3600400" cy="2160240"/>
          </a:xfrm>
        </p:spPr>
        <p:txBody>
          <a:bodyPr/>
          <a:lstStyle/>
          <a:p>
            <a:r>
              <a:rPr lang="uk-UA" b="1" dirty="0" smtClean="0"/>
              <a:t>Правило</a:t>
            </a:r>
            <a:r>
              <a:rPr lang="uk-UA" dirty="0" smtClean="0"/>
              <a:t> – це певне положення, в якому відображено взірець діяльності або поведінки людини. 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7760"/>
            <a:ext cx="4332001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42" y="2780928"/>
            <a:ext cx="4027623" cy="305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5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b="1" dirty="0" smtClean="0"/>
              <a:t>Закон</a:t>
            </a:r>
            <a:r>
              <a:rPr lang="uk-UA" dirty="0" smtClean="0"/>
              <a:t> – це документ, який приймає законодавчий орган влади (наприклад, парламент). Закони регулюють найголовніші питання у різних сферах життя і діяльності людей та суспільства.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72480"/>
            <a:ext cx="554461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1374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3322712" cy="4845152"/>
          </a:xfrm>
        </p:spPr>
        <p:txBody>
          <a:bodyPr>
            <a:normAutofit fontScale="92500"/>
          </a:bodyPr>
          <a:lstStyle/>
          <a:p>
            <a:pPr algn="ctr"/>
            <a:r>
              <a:rPr lang="uk-UA" dirty="0" smtClean="0"/>
              <a:t>Саме у положеннях законів вказано, хто і в якому розмірі повинен сплачувати податки, як стати  підприємцем, як одружуватися, які права та обов’язки батьків та дітей, як влаштуватися на роботу, як успадкувати майно тощо.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84784"/>
            <a:ext cx="3755656" cy="3777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07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395536" y="116632"/>
            <a:ext cx="2890664" cy="4917160"/>
          </a:xfrm>
        </p:spPr>
        <p:txBody>
          <a:bodyPr/>
          <a:lstStyle/>
          <a:p>
            <a:r>
              <a:rPr lang="uk-UA" dirty="0" smtClean="0"/>
              <a:t>Є закон, що регулюють купівлю, продаж, обмін майна або земельної ділянки. </a:t>
            </a:r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0"/>
            <a:ext cx="4133159" cy="346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96952"/>
            <a:ext cx="5282952" cy="3521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817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4042792" cy="4269088"/>
          </a:xfrm>
        </p:spPr>
        <p:txBody>
          <a:bodyPr/>
          <a:lstStyle/>
          <a:p>
            <a:r>
              <a:rPr lang="uk-UA" dirty="0" smtClean="0"/>
              <a:t>Особливе місце серед законів посідає закон, який визначає, які  вчинки є злочиними й встановлює види покарань за  такі дії. Він називається </a:t>
            </a:r>
            <a:r>
              <a:rPr lang="uk-UA" b="1" dirty="0" smtClean="0"/>
              <a:t>Кримінальним кодексом України.</a:t>
            </a:r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64704"/>
            <a:ext cx="3590900" cy="5118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4763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Пороекти законів в Україні розробляють різні органи державної влади:</a:t>
            </a:r>
          </a:p>
          <a:p>
            <a:pPr marL="0" indent="0" algn="ctr">
              <a:buNone/>
            </a:pP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323528" y="2780928"/>
            <a:ext cx="244827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– </a:t>
            </a:r>
            <a:r>
              <a:rPr lang="uk-UA" b="1" dirty="0"/>
              <a:t>Верховна Рада України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3059832" y="2780928"/>
            <a:ext cx="237626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Призидент України</a:t>
            </a:r>
            <a:endParaRPr lang="uk-UA" dirty="0"/>
          </a:p>
        </p:txBody>
      </p:sp>
      <p:sp>
        <p:nvSpPr>
          <p:cNvPr id="7" name="Прямокутник 6"/>
          <p:cNvSpPr/>
          <p:nvPr/>
        </p:nvSpPr>
        <p:spPr>
          <a:xfrm>
            <a:off x="5724128" y="2780928"/>
            <a:ext cx="252028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Уряд України</a:t>
            </a:r>
            <a:endParaRPr lang="uk-UA" dirty="0"/>
          </a:p>
        </p:txBody>
      </p:sp>
      <p:cxnSp>
        <p:nvCxnSpPr>
          <p:cNvPr id="9" name="Пряма зі стрілкою 8"/>
          <p:cNvCxnSpPr/>
          <p:nvPr/>
        </p:nvCxnSpPr>
        <p:spPr>
          <a:xfrm flipH="1">
            <a:off x="1763688" y="1052736"/>
            <a:ext cx="1008112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>
            <a:off x="4139952" y="1052736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зі стрілкою 12"/>
          <p:cNvCxnSpPr/>
          <p:nvPr/>
        </p:nvCxnSpPr>
        <p:spPr>
          <a:xfrm>
            <a:off x="5796136" y="1052736"/>
            <a:ext cx="1008112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24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3682752" cy="3456384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Але право приймати закони має лише парламент нашої держави – </a:t>
            </a:r>
            <a:r>
              <a:rPr lang="uk-UA" b="1" dirty="0" smtClean="0"/>
              <a:t>Верховна Рада України.</a:t>
            </a:r>
            <a:r>
              <a:rPr lang="uk-UA" dirty="0" smtClean="0"/>
              <a:t> Це єдиний законодавчий орган у нашій державі.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6572250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672" y="332656"/>
            <a:ext cx="3757626" cy="2561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9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3538736" cy="2520280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/>
              <a:t>Конституція</a:t>
            </a:r>
            <a:r>
              <a:rPr lang="uk-UA" dirty="0" smtClean="0"/>
              <a:t> – це основний закон держави, що закріплює основи життя суспільства і устрою держави.</a:t>
            </a:r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5498977" cy="309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-171400"/>
            <a:ext cx="4586601" cy="368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9264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шукана">
  <a:themeElements>
    <a:clrScheme name="Вишукана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Вишукана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ишукана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</TotalTime>
  <Words>188</Words>
  <Application>Microsoft Office PowerPoint</Application>
  <PresentationFormat>Екран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0" baseType="lpstr">
      <vt:lpstr>Вишукана</vt:lpstr>
      <vt:lpstr>Вступ. Влада закону.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Вступ. Влада закону.</dc:title>
  <dc:creator>Sara Yasmeen (Wipro Technologies)</dc:creator>
  <cp:lastModifiedBy>Максим</cp:lastModifiedBy>
  <cp:revision>7</cp:revision>
  <dcterms:created xsi:type="dcterms:W3CDTF">2010-02-23T11:30:32Z</dcterms:created>
  <dcterms:modified xsi:type="dcterms:W3CDTF">2022-09-04T11:26:40Z</dcterms:modified>
</cp:coreProperties>
</file>