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58" r:id="rId5"/>
    <p:sldId id="259" r:id="rId6"/>
    <p:sldId id="262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5" autoAdjust="0"/>
  </p:normalViewPr>
  <p:slideViewPr>
    <p:cSldViewPr snapToGrid="0">
      <p:cViewPr varScale="1">
        <p:scale>
          <a:sx n="73" d="100"/>
          <a:sy n="73" d="100"/>
        </p:scale>
        <p:origin x="37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2266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6332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5541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5410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0633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553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335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3981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0404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5115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3228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5419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5450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1307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6709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3018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393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BA9C49F-0A45-4AB9-838C-F0CAD4BFE602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A3C7833-C988-42A7-89E9-A526E1CD0F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711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256675"/>
            <a:ext cx="8689976" cy="2839452"/>
          </a:xfrm>
        </p:spPr>
        <p:txBody>
          <a:bodyPr>
            <a:norm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Самореалізація в підлітковому та юнацькому віці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3684" t="23368" r="32763" b="62316"/>
          <a:stretch/>
        </p:blipFill>
        <p:spPr>
          <a:xfrm>
            <a:off x="1556085" y="3665619"/>
            <a:ext cx="9715515" cy="259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4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межі між дитинством і юністю</a:t>
            </a:r>
            <a:endParaRPr lang="uk-U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 ­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?»,­ 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­ для­ мене є ­головним ­ у ­житті?»,­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«Що­ я ­вмію,­ можу­ й ­чого­ мені­ потрібно­ навчитися?»,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­«Що я ­хочу ­від­ себе,­ близьких­ людей,­ від­ усього­ світу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?»­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144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Висловіть свою думку:</a:t>
            </a:r>
            <a:endParaRPr lang="uk-U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3" y="2367092"/>
            <a:ext cx="10921175" cy="3424107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Грецький філософ ксенократ писав:</a:t>
            </a:r>
          </a:p>
          <a:p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«Народитися мало – потрібно ще </a:t>
            </a:r>
            <a:r>
              <a:rPr lang="uk-UA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реалізуватися»</a:t>
            </a:r>
            <a:endParaRPr lang="uk-U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2948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288758"/>
            <a:ext cx="10363826" cy="6569242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Підлітковий вік 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це період, коли людина може й повинна пройти шлях від непослідовного у вчинках підлітка до впевненої в собі людини, готової до дорослого життя. </a:t>
            </a:r>
            <a:endParaRPr lang="uk-U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uk-U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Юнацький 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вік 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етап формування самосвідомості й власного світогляду, прийняття відповідальних рішень і завершальний етап формування 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особистості.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8499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5697" t="24574" r="22476" b="5622"/>
          <a:stretch/>
        </p:blipFill>
        <p:spPr>
          <a:xfrm>
            <a:off x="1491916" y="-19123"/>
            <a:ext cx="9946105" cy="687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03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 smtClean="0"/>
              <a:t>Поняття самореалізації</a:t>
            </a:r>
            <a:endParaRPr lang="uk-UA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Самореалізація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це максимальне розкриття своїх творчих здібностей і талантів, відчуття повноти й осмисленості життя. </a:t>
            </a:r>
            <a:endParaRPr lang="uk-U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Самореалізація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це виявлення й розвиток своїх 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здібностей 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усіх сферах діяльності.</a:t>
            </a:r>
          </a:p>
        </p:txBody>
      </p:sp>
    </p:spTree>
    <p:extLst>
      <p:ext uri="{BB962C8B-B14F-4D97-AF65-F5344CB8AC3E}">
        <p14:creationId xmlns:p14="http://schemas.microsoft.com/office/powerpoint/2010/main" val="345308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604210"/>
          </a:xfrm>
        </p:spPr>
        <p:txBody>
          <a:bodyPr>
            <a:normAutofit/>
          </a:bodyPr>
          <a:lstStyle/>
          <a:p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Умови самореалізації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1" y="1203158"/>
            <a:ext cx="11117178" cy="5486400"/>
          </a:xfrm>
        </p:spPr>
        <p:txBody>
          <a:bodyPr/>
          <a:lstStyle/>
          <a:p>
            <a:pPr marL="0" indent="0">
              <a:buNone/>
            </a:pP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Можливість легко задовольняти свої потреби, необхідні для підтримання фізичного існування. 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(Пригадайте потреби людини). 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Наявність вільного часу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Визнання за кожною людиною певних прав і свобод і їхнє забезпечення. </a:t>
            </a:r>
            <a:endParaRPr lang="uk-U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Адекватна оцінка людиною своїх здібностей і того, як вона може або повинна розвиватися та їх реалізовувати.</a:t>
            </a:r>
          </a:p>
          <a:p>
            <a:pPr marL="0" indent="0">
              <a:buNone/>
            </a:pP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72957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28338"/>
            <a:ext cx="10364451" cy="1556084"/>
          </a:xfrm>
        </p:spPr>
        <p:txBody>
          <a:bodyPr>
            <a:normAutofit/>
          </a:bodyPr>
          <a:lstStyle/>
          <a:p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Складові самореалізації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315454"/>
            <a:ext cx="10363826" cy="5406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самореалізація відбувається в таких сферах: </a:t>
            </a:r>
            <a:endParaRPr lang="uk-UA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побутовому житті, 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соціальних взаємозв’язках і стосунках, 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процесі саморозвитку. 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Складовими </a:t>
            </a: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самореалізації і життєвого самовизначення є: </a:t>
            </a:r>
            <a:endParaRPr lang="uk-UA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професійна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самореалізація; </a:t>
            </a:r>
          </a:p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соціальна самореалізація;</a:t>
            </a:r>
          </a:p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творча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самореалізація.</a:t>
            </a:r>
          </a:p>
        </p:txBody>
      </p:sp>
    </p:spTree>
    <p:extLst>
      <p:ext uri="{BB962C8B-B14F-4D97-AF65-F5344CB8AC3E}">
        <p14:creationId xmlns:p14="http://schemas.microsoft.com/office/powerpoint/2010/main" val="2105017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179" y="618517"/>
            <a:ext cx="11470105" cy="1596177"/>
          </a:xfrm>
        </p:spPr>
        <p:txBody>
          <a:bodyPr>
            <a:normAutofit/>
          </a:bodyPr>
          <a:lstStyle/>
          <a:p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Самопізнання і формування особистості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9211" t="43313" r="32432" b="39353"/>
          <a:stretch/>
        </p:blipFill>
        <p:spPr>
          <a:xfrm>
            <a:off x="242805" y="2518611"/>
            <a:ext cx="11529930" cy="32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56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505" y="144379"/>
            <a:ext cx="11887200" cy="2070316"/>
          </a:xfrm>
        </p:spPr>
        <p:txBody>
          <a:bodyPr>
            <a:normAutofit/>
          </a:bodyPr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Життєві навички сприяють формуванню гармонійно розвиненої особистості, її соціальній адаптації, інтелектуальному й емоційному благополуччю, позитивній і здоровій поведінці.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2505" y="1973179"/>
            <a:ext cx="11887199" cy="4884821"/>
          </a:xfrm>
        </p:spPr>
        <p:txBody>
          <a:bodyPr>
            <a:normAutofit lnSpcReduction="10000"/>
          </a:bodyPr>
          <a:lstStyle/>
          <a:p>
            <a:r>
              <a:rPr lang="uk-UA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Навички: </a:t>
            </a:r>
            <a:endParaRPr lang="uk-UA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ефективного </a:t>
            </a: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спілкування: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уміти слухати співрозмовника; чітко висловлювати свої думки; відкрито висловлювати свої почуття, без тривоги та звинувачень; 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співпереживання</a:t>
            </a: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уміння розуміти почуття, потреби та проблеми інших людей; зважати на почуття інших людей; надавати допомогу й підтримку; 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розв’язування </a:t>
            </a: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конфліктів: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уміння розв’язувати конфлікти поглядів на основі толерантності, а конфлікти інтересів — за допомогою конструктивних переговорів;</a:t>
            </a:r>
          </a:p>
        </p:txBody>
      </p:sp>
    </p:spTree>
    <p:extLst>
      <p:ext uri="{BB962C8B-B14F-4D97-AF65-F5344CB8AC3E}">
        <p14:creationId xmlns:p14="http://schemas.microsoft.com/office/powerpoint/2010/main" val="4271648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2715" y="144380"/>
            <a:ext cx="11710737" cy="6713620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упевненої поведінки в умовах тиску, погроз і дискримінації: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уміння відстоювати свою позицію та відмовлятися від небажаних пропозицій, уникати небезпечних ситуацій і дія ти в разі загрози насилля; 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спільної </a:t>
            </a: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 й співробітництва: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уміння бути «членом команди», реально оцінювати свої здібності та свій внесок у спільну діяльність; 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 </a:t>
            </a: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життєвих цілей і програм: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уміння визначати життєві цілі з урахуванням своїх потреб, схильностей, здібностей; планувати власну діяльність, аналізуючи можливості й обставини; визначати пріоритети й раціонально використовувати час; 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самоконтролю</a:t>
            </a: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уміння правильно виражати свої почуття; контролювати прояви гніву; переживати невдачі; раціонально планувати свій час; 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мотивації </a:t>
            </a: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успіху та тренування волі: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віра в те, що ви є господарем свого життя; установка на успіх; уміння концентруватися й досягати мети; розвиток наполегливості й працьовитості. </a:t>
            </a:r>
          </a:p>
        </p:txBody>
      </p:sp>
    </p:spTree>
    <p:extLst>
      <p:ext uri="{BB962C8B-B14F-4D97-AF65-F5344CB8AC3E}">
        <p14:creationId xmlns:p14="http://schemas.microsoft.com/office/powerpoint/2010/main" val="3267029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363578"/>
          </a:xfrm>
        </p:spPr>
        <p:txBody>
          <a:bodyPr>
            <a:normAutofit/>
          </a:bodyPr>
          <a:lstStyle/>
          <a:p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готовність до 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самореалізації</a:t>
            </a:r>
            <a:endParaRPr lang="uk-U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55032" y="1700462"/>
            <a:ext cx="10716126" cy="5157537"/>
          </a:xfrm>
        </p:spPr>
        <p:txBody>
          <a:bodyPr>
            <a:normAutofit/>
          </a:bodyPr>
          <a:lstStyle/>
          <a:p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Ставлення до 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природи.</a:t>
            </a:r>
          </a:p>
          <a:p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Захоплення й особисті 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інтереси.</a:t>
            </a:r>
          </a:p>
          <a:p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Значення майбутньої професії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Життя для інших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Наполегливість і сила волі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 культури та мистецтва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Важливість навчання.</a:t>
            </a:r>
          </a:p>
        </p:txBody>
      </p:sp>
    </p:spTree>
    <p:extLst>
      <p:ext uri="{BB962C8B-B14F-4D97-AF65-F5344CB8AC3E}">
        <p14:creationId xmlns:p14="http://schemas.microsoft.com/office/powerpoint/2010/main" val="481568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507957"/>
          </a:xfrm>
        </p:spPr>
        <p:txBody>
          <a:bodyPr>
            <a:normAutofit/>
          </a:bodyPr>
          <a:lstStyle/>
          <a:p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самовиховання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8040" t="29365" r="40630" b="44506"/>
          <a:stretch/>
        </p:blipFill>
        <p:spPr>
          <a:xfrm>
            <a:off x="830411" y="1064548"/>
            <a:ext cx="10671778" cy="556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16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337" y="618517"/>
            <a:ext cx="2294021" cy="6239483"/>
          </a:xfrm>
        </p:spPr>
        <p:txBody>
          <a:bodyPr>
            <a:norm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Узагаль-нення</a:t>
            </a:r>
            <a:endParaRPr lang="uk-U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4157" t="41050" r="28136" b="17646"/>
          <a:stretch/>
        </p:blipFill>
        <p:spPr>
          <a:xfrm>
            <a:off x="2174693" y="0"/>
            <a:ext cx="10017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552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36</TotalTime>
  <Words>531</Words>
  <Application>Microsoft Office PowerPoint</Application>
  <PresentationFormat>Широкоэкранный</PresentationFormat>
  <Paragraphs>53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Tw Cen MT</vt:lpstr>
      <vt:lpstr>Капля</vt:lpstr>
      <vt:lpstr>Самореалізація в підлітковому та юнацькому віці</vt:lpstr>
      <vt:lpstr>На межі між дитинством і юністю</vt:lpstr>
      <vt:lpstr>Висловіть свою думку:</vt:lpstr>
      <vt:lpstr>Презентация PowerPoint</vt:lpstr>
      <vt:lpstr>Презентация PowerPoint</vt:lpstr>
      <vt:lpstr>Поняття самореалізації</vt:lpstr>
      <vt:lpstr>Умови самореалізації </vt:lpstr>
      <vt:lpstr>Складові самореалізації</vt:lpstr>
      <vt:lpstr>Самопізнання і формування особистості</vt:lpstr>
      <vt:lpstr>Життєві навички сприяють формуванню гармонійно розвиненої особистості, її соціальній адаптації, інтелектуальному й емоційному благополуччю, позитивній і здоровій поведінці.</vt:lpstr>
      <vt:lpstr>Презентация PowerPoint</vt:lpstr>
      <vt:lpstr>готовність до самореалізації</vt:lpstr>
      <vt:lpstr>Правила самовиховання</vt:lpstr>
      <vt:lpstr>Узагаль-нення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Самореалізація в підлітковому та юнацькому віці</dc:title>
  <dc:creator>User</dc:creator>
  <cp:lastModifiedBy>User</cp:lastModifiedBy>
  <cp:revision>5</cp:revision>
  <dcterms:created xsi:type="dcterms:W3CDTF">2020-11-10T09:50:11Z</dcterms:created>
  <dcterms:modified xsi:type="dcterms:W3CDTF">2020-11-10T10:28:26Z</dcterms:modified>
</cp:coreProperties>
</file>