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7"/>
  </p:notesMasterIdLst>
  <p:sldIdLst>
    <p:sldId id="288" r:id="rId2"/>
    <p:sldId id="328" r:id="rId3"/>
    <p:sldId id="262" r:id="rId4"/>
    <p:sldId id="298" r:id="rId5"/>
    <p:sldId id="299" r:id="rId6"/>
    <p:sldId id="300" r:id="rId7"/>
    <p:sldId id="301" r:id="rId8"/>
    <p:sldId id="324" r:id="rId9"/>
    <p:sldId id="269" r:id="rId10"/>
    <p:sldId id="266" r:id="rId11"/>
    <p:sldId id="329" r:id="rId12"/>
    <p:sldId id="270" r:id="rId13"/>
    <p:sldId id="316" r:id="rId14"/>
    <p:sldId id="264" r:id="rId15"/>
    <p:sldId id="307" r:id="rId16"/>
    <p:sldId id="325" r:id="rId17"/>
    <p:sldId id="272" r:id="rId18"/>
    <p:sldId id="287" r:id="rId19"/>
    <p:sldId id="317" r:id="rId20"/>
    <p:sldId id="273" r:id="rId21"/>
    <p:sldId id="279" r:id="rId22"/>
    <p:sldId id="280" r:id="rId23"/>
    <p:sldId id="315" r:id="rId24"/>
    <p:sldId id="278" r:id="rId25"/>
    <p:sldId id="281" r:id="rId26"/>
    <p:sldId id="320" r:id="rId27"/>
    <p:sldId id="282" r:id="rId28"/>
    <p:sldId id="319" r:id="rId29"/>
    <p:sldId id="302" r:id="rId30"/>
    <p:sldId id="323" r:id="rId31"/>
    <p:sldId id="274" r:id="rId32"/>
    <p:sldId id="276" r:id="rId33"/>
    <p:sldId id="327" r:id="rId34"/>
    <p:sldId id="297" r:id="rId35"/>
    <p:sldId id="304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  <a:srgbClr val="000066"/>
    <a:srgbClr val="FF0000"/>
    <a:srgbClr val="003E6C"/>
    <a:srgbClr val="7CD4F0"/>
    <a:srgbClr val="1280A2"/>
    <a:srgbClr val="003A1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8" autoAdjust="0"/>
    <p:restoredTop sz="93950" autoAdjust="0"/>
  </p:normalViewPr>
  <p:slideViewPr>
    <p:cSldViewPr snapToGrid="0">
      <p:cViewPr varScale="1">
        <p:scale>
          <a:sx n="69" d="100"/>
          <a:sy n="69" d="100"/>
        </p:scale>
        <p:origin x="-13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1FA6D5-D40B-43A3-A8AF-A96A2493A2BF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9CFAFE6-1FFB-4E83-8933-DED3F88EEE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SD-Title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3940D-AE1A-42E3-9457-C7C2ABA1D959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729B0-2843-4759-9847-B847E5EA2A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F66A2-5968-4BB0-B703-B5C209CC75F5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305F3-B3FD-42D4-A913-7E31893991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A783D-EA78-4A08-A44A-0DFAEEE3E079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D8C7-9821-4237-890A-4FA9670143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09C0-CA93-4756-A04A-834694AC5598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604A3-24C4-489D-84A8-3566FEEDC0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14C0A-D3EB-4021-9C6D-81FEFE081793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91598-A506-4196-B32C-C026D4652B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92EA6-8163-49EB-BBBF-9FB664A8A736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7E328-D213-4B0B-9948-468BBD2A43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D10EB-2E3C-4FEB-81FC-A62A5FCA94CB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4F282-1903-4CC0-95B2-BD064CD2D7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24761-929E-4E2F-BCC2-C9A4A1F25F31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545DE-1449-411D-81B8-E1E310C88C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46EFE-848D-4887-B769-C170FC9FFDD6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9FD6A-F6E5-4DD1-BB5F-F3FD619702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/>
          <p:nvPr/>
        </p:nvSpPr>
        <p:spPr>
          <a:xfrm>
            <a:off x="738188" y="887413"/>
            <a:ext cx="5461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7850188" y="3119438"/>
            <a:ext cx="554037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7F877-1C16-4527-9C10-B24A881BE329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482CD-3893-4A46-9EB7-3B08B69804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4BBE8-BAFD-48BA-945B-925787DC5E4F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7EB9C-33BA-4E77-98DC-05767E1DB5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FA499-2F05-4AD0-8016-FB96B0D5CE0F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F1A5F-B34C-432E-9D81-C7EBED7366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6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0659E-24FB-4BFF-9006-F60DA3FC18BC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69225-20F7-4C0C-9D49-6923B308DE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4C7DB-35BA-4A0D-805A-764B09DECE28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5BF2D-C300-4560-B952-072B2EF31C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roplets-SD-Content-R1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3A722-1D45-42B6-A630-064D2F7270B5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E2DB8-8FE6-4B9B-9BC6-B75FE8E4B3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19125"/>
            <a:ext cx="7772400" cy="1595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366963"/>
            <a:ext cx="7772400" cy="3424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450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99F274-986F-4F4F-A979-D3CD9812A5AC}" type="datetime1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83275"/>
            <a:ext cx="500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113" y="5883275"/>
            <a:ext cx="5730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6588E5-EAF9-483C-ADA0-E65597C57D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</a:defRPr>
      </a:lvl9pPr>
    </p:titleStyle>
    <p:bodyStyle>
      <a:lvl1pPr marL="228600" indent="-228600" algn="l" rtl="0" fontAlgn="base">
        <a:lnSpc>
          <a:spcPct val="120000"/>
        </a:lnSpc>
        <a:spcBef>
          <a:spcPts val="1000"/>
        </a:spcBef>
        <a:spcAft>
          <a:spcPct val="0"/>
        </a:spcAft>
        <a:buClr>
          <a:schemeClr val="tx1"/>
        </a:buClr>
        <a:buFont typeface="Arial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15.xml"/><Relationship Id="rId1" Type="http://schemas.openxmlformats.org/officeDocument/2006/relationships/audio" Target="file:///F:\&#1088;&#1086;&#1076;&#1080;&#1085;&#1072;\Klasicheskaya-muzyka-Spokoynaya-melodiya-na-noch_(muzofon.com).mp3" TargetMode="Externa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7" Type="http://schemas.openxmlformats.org/officeDocument/2006/relationships/image" Target="../media/image4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56.gif"/><Relationship Id="rId7" Type="http://schemas.openxmlformats.org/officeDocument/2006/relationships/image" Target="../media/image52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gif"/><Relationship Id="rId5" Type="http://schemas.openxmlformats.org/officeDocument/2006/relationships/image" Target="../media/image58.gif"/><Relationship Id="rId10" Type="http://schemas.openxmlformats.org/officeDocument/2006/relationships/image" Target="../media/image61.gif"/><Relationship Id="rId4" Type="http://schemas.openxmlformats.org/officeDocument/2006/relationships/image" Target="../media/image57.gif"/><Relationship Id="rId9" Type="http://schemas.openxmlformats.org/officeDocument/2006/relationships/image" Target="../media/image60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eg"/><Relationship Id="rId7" Type="http://schemas.openxmlformats.org/officeDocument/2006/relationships/image" Target="../media/image69.gif"/><Relationship Id="rId2" Type="http://schemas.openxmlformats.org/officeDocument/2006/relationships/slideLayout" Target="../slideLayouts/slideLayout15.xml"/><Relationship Id="rId1" Type="http://schemas.openxmlformats.org/officeDocument/2006/relationships/audio" Target="file:///F:\&#1088;&#1086;&#1076;&#1080;&#1085;&#1072;\muzmoru-D-Lemma-Na-svt-odna-krana-yaku-lyublyu-ce---Ukrana-muzmoru(muzofon.com)%20(1).mp3" TargetMode="External"/><Relationship Id="rId6" Type="http://schemas.openxmlformats.org/officeDocument/2006/relationships/image" Target="../media/image68.gif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7" Type="http://schemas.openxmlformats.org/officeDocument/2006/relationships/image" Target="../media/image76.png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gif"/><Relationship Id="rId7" Type="http://schemas.openxmlformats.org/officeDocument/2006/relationships/image" Target="../media/image85.jpe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F:\&#1088;&#1086;&#1076;&#1080;&#1085;&#1072;\muzyka-dlya-dushi-spokoynaya-melodiya(muzofon.com).mp3" TargetMode="External"/><Relationship Id="rId1" Type="http://schemas.openxmlformats.org/officeDocument/2006/relationships/audio" Target="file:///F:\&#1088;&#1086;&#1076;&#1080;&#1085;&#1072;\Stuk_-_Serdca_mp3davalka.com%20(1).mp3" TargetMode="External"/><Relationship Id="rId6" Type="http://schemas.openxmlformats.org/officeDocument/2006/relationships/image" Target="../media/image70.png"/><Relationship Id="rId5" Type="http://schemas.openxmlformats.org/officeDocument/2006/relationships/image" Target="../media/image91.gif"/><Relationship Id="rId4" Type="http://schemas.openxmlformats.org/officeDocument/2006/relationships/image" Target="../media/image90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gif"/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32D607-EDC6-4200-9029-CEDB836960A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  <p:pic>
        <p:nvPicPr>
          <p:cNvPr id="19459" name="Picture 2" descr="http://kalyny-sch.at.ua/_nw/3/24251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54" name="Picture 10" descr="pervoklash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22263"/>
            <a:ext cx="9144000" cy="6858001"/>
          </a:xfrm>
          <a:prstGeom prst="rect">
            <a:avLst/>
          </a:prstGeom>
          <a:noFill/>
        </p:spPr>
      </p:pic>
      <p:pic>
        <p:nvPicPr>
          <p:cNvPr id="159749" name="Picture 5" descr="doll1 (9)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425" y="1912938"/>
            <a:ext cx="2143125" cy="3417887"/>
          </a:xfrm>
          <a:prstGeom prst="rect">
            <a:avLst/>
          </a:prstGeom>
          <a:noFill/>
        </p:spPr>
      </p:pic>
      <p:pic>
        <p:nvPicPr>
          <p:cNvPr id="159752" name="Picture 8" descr="doll1 (9)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9963" y="1795463"/>
            <a:ext cx="2143125" cy="3417887"/>
          </a:xfrm>
          <a:prstGeom prst="rect">
            <a:avLst/>
          </a:prstGeom>
          <a:noFill/>
        </p:spPr>
      </p:pic>
      <p:pic>
        <p:nvPicPr>
          <p:cNvPr id="159753" name="Picture 9" descr="2meb3ea7up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8063" y="1577975"/>
            <a:ext cx="2365375" cy="3903663"/>
          </a:xfrm>
          <a:prstGeom prst="rect">
            <a:avLst/>
          </a:prstGeom>
          <a:noFill/>
        </p:spPr>
      </p:pic>
      <p:pic>
        <p:nvPicPr>
          <p:cNvPr id="159755" name="Picture 11" descr="SKYBRITE-135406673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6775" y="0"/>
            <a:ext cx="1927225" cy="1660525"/>
          </a:xfrm>
          <a:prstGeom prst="rect">
            <a:avLst/>
          </a:prstGeom>
          <a:noFill/>
        </p:spPr>
      </p:pic>
      <p:pic>
        <p:nvPicPr>
          <p:cNvPr id="159756" name="Picture 12" descr="SKYBRITE-135406673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363" y="0"/>
            <a:ext cx="2014537" cy="16906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2715224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6" name="Номер слайда 1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D420D4-67F5-4E4C-998C-762D61E808C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  <p:pic>
        <p:nvPicPr>
          <p:cNvPr id="4" name="Klasicheskaya-muzyka-Spokoynaya-melodiya-na-noch_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97875" y="57800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6600" y="544513"/>
            <a:ext cx="7566025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3" name="Picture 9" descr="yildiz_05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3425" y="542925"/>
            <a:ext cx="571500" cy="571500"/>
          </a:xfrm>
          <a:prstGeom prst="rect">
            <a:avLst/>
          </a:prstGeom>
          <a:noFill/>
        </p:spPr>
      </p:pic>
      <p:pic>
        <p:nvPicPr>
          <p:cNvPr id="21514" name="Picture 10" descr="yildiz_05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83500" y="569913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9" name="Picture 7" descr="Fon_prezentacii_Os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2913" y="0"/>
            <a:ext cx="9144001" cy="6858000"/>
          </a:xfrm>
          <a:prstGeom prst="rect">
            <a:avLst/>
          </a:prstGeom>
          <a:noFill/>
        </p:spPr>
      </p:pic>
      <p:sp>
        <p:nvSpPr>
          <p:cNvPr id="69638" name="AutoShape 6" descr="Fon_prezentacii_Ose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uk-UA"/>
          </a:p>
        </p:txBody>
      </p:sp>
      <p:sp>
        <p:nvSpPr>
          <p:cNvPr id="69645" name="WordArt 13"/>
          <p:cNvSpPr>
            <a:spLocks noChangeArrowheads="1" noChangeShapeType="1" noTextEdit="1"/>
          </p:cNvSpPr>
          <p:nvPr/>
        </p:nvSpPr>
        <p:spPr bwMode="auto">
          <a:xfrm>
            <a:off x="1792288" y="598488"/>
            <a:ext cx="5638800" cy="27305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uk-UA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"МОЯ СІМ’Я, </a:t>
            </a:r>
          </a:p>
          <a:p>
            <a:pPr algn="ctr"/>
            <a:r>
              <a:rPr lang="uk-UA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МОЯ РОДИНА – ЦЕ І Є МОЯ </a:t>
            </a:r>
          </a:p>
          <a:p>
            <a:pPr algn="ctr"/>
            <a:r>
              <a:rPr lang="uk-UA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МАЛЕНЬКА БАТЬКІВЩИНА" </a:t>
            </a:r>
          </a:p>
        </p:txBody>
      </p:sp>
      <p:pic>
        <p:nvPicPr>
          <p:cNvPr id="69646" name="Picture 14" descr="book2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2225" y="3348038"/>
            <a:ext cx="760413" cy="8937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>
            <p:ph type="title" idx="4294967295"/>
          </p:nvPr>
        </p:nvSpPr>
        <p:spPr bwMode="auto">
          <a:xfrm>
            <a:off x="685800" y="619125"/>
            <a:ext cx="7772400" cy="5160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uk-UA" cap="none" smtClean="0"/>
          </a:p>
        </p:txBody>
      </p:sp>
      <p:pic>
        <p:nvPicPr>
          <p:cNvPr id="71685" name="Picture 5" descr="1366417182_205073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455863" y="1181100"/>
            <a:ext cx="52641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FFFF00"/>
                </a:solidFill>
              </a:rPr>
              <a:t>МЕТА:</a:t>
            </a:r>
          </a:p>
          <a:p>
            <a:r>
              <a:rPr lang="uk-UA" sz="2400" b="1">
                <a:solidFill>
                  <a:schemeClr val="bg1"/>
                </a:solidFill>
              </a:rPr>
              <a:t>- </a:t>
            </a:r>
            <a:r>
              <a:rPr lang="uk-UA" sz="2400" b="1" i="1">
                <a:solidFill>
                  <a:schemeClr val="bg1"/>
                </a:solidFill>
              </a:rPr>
              <a:t>ЗНАЙОМИТИСЯ З ТАКИМИ ПОНЯТТЯМИ ЯК: “СІМ'Я”, “РОДИНА”, “РІД”, “РОДОВІД”, “РОДОВІДНЕ ДЕРЕВО”.</a:t>
            </a:r>
          </a:p>
          <a:p>
            <a:r>
              <a:rPr lang="uk-UA" sz="2400" b="1" i="1">
                <a:solidFill>
                  <a:schemeClr val="bg1"/>
                </a:solidFill>
              </a:rPr>
              <a:t>- ВЧИТИСЯ ЦІНУВАТИ ВСЕ ТЕ, ЩО ПОВ'ЯЗУЄ НАС З СІМ‘ЄЮ, РОДИНОЮ</a:t>
            </a:r>
            <a:endParaRPr lang="ru-RU" sz="2400" b="1" i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 descr="145dosk1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3741" name="WordArt 13"/>
          <p:cNvSpPr>
            <a:spLocks noChangeArrowheads="1" noChangeShapeType="1" noTextEdit="1"/>
          </p:cNvSpPr>
          <p:nvPr/>
        </p:nvSpPr>
        <p:spPr bwMode="auto">
          <a:xfrm>
            <a:off x="1879600" y="1376363"/>
            <a:ext cx="4705350" cy="2333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200" kern="10" spc="64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ДЕВІЗ: </a:t>
            </a:r>
          </a:p>
          <a:p>
            <a:pPr algn="ctr"/>
            <a:r>
              <a:rPr lang="uk-UA" sz="3200" kern="10" spc="64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“МИ ВСІ ОДНА СІМ'Я, </a:t>
            </a:r>
          </a:p>
          <a:p>
            <a:pPr algn="ctr"/>
            <a:r>
              <a:rPr lang="uk-UA" sz="3200" kern="10" spc="64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ЄДИНА МИ РОДИНА</a:t>
            </a:r>
          </a:p>
          <a:p>
            <a:pPr algn="ctr"/>
            <a:r>
              <a:rPr lang="uk-UA" sz="3200" kern="10" spc="64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МІЛЬЙОНИ РІЗНИХ “Я”, </a:t>
            </a:r>
          </a:p>
          <a:p>
            <a:pPr algn="ctr"/>
            <a:r>
              <a:rPr lang="uk-UA" sz="3200" kern="10" spc="64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А РАЗОМ УКРАЇНА"</a:t>
            </a:r>
          </a:p>
        </p:txBody>
      </p:sp>
      <p:pic>
        <p:nvPicPr>
          <p:cNvPr id="73745" name="Picture 17" descr="115905935_0_165128_a19c8300_or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7913" y="3711575"/>
            <a:ext cx="3665537" cy="2476500"/>
          </a:xfrm>
          <a:prstGeom prst="rect">
            <a:avLst/>
          </a:prstGeom>
          <a:noFill/>
        </p:spPr>
      </p:pic>
      <p:pic>
        <p:nvPicPr>
          <p:cNvPr id="73746" name="Picture 18" descr="knigi-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91150"/>
            <a:ext cx="781050" cy="1466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2" name="Picture 6" descr="img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5784" name="WordArt 8"/>
          <p:cNvSpPr>
            <a:spLocks noChangeArrowheads="1" noChangeShapeType="1" noTextEdit="1"/>
          </p:cNvSpPr>
          <p:nvPr/>
        </p:nvSpPr>
        <p:spPr bwMode="auto">
          <a:xfrm>
            <a:off x="2108200" y="481013"/>
            <a:ext cx="5453063" cy="619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4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ПРАВИЛА!</a:t>
            </a:r>
          </a:p>
        </p:txBody>
      </p:sp>
      <p:pic>
        <p:nvPicPr>
          <p:cNvPr id="75786" name="Picture 10" descr="670d8a3d8eee1896b930c339ed0ec8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563" y="169863"/>
            <a:ext cx="838200" cy="876300"/>
          </a:xfrm>
          <a:prstGeom prst="rect">
            <a:avLst/>
          </a:prstGeom>
          <a:noFill/>
        </p:spPr>
      </p:pic>
      <p:pic>
        <p:nvPicPr>
          <p:cNvPr id="75787" name="Picture 11" descr="670d8a3d8eee1896b930c339ed0ec8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4838" y="5759450"/>
            <a:ext cx="838200" cy="876300"/>
          </a:xfrm>
          <a:prstGeom prst="rect">
            <a:avLst/>
          </a:prstGeom>
          <a:noFill/>
        </p:spPr>
      </p:pic>
      <p:pic>
        <p:nvPicPr>
          <p:cNvPr id="75788" name="Picture 12" descr="670d8a3d8eee1896b930c339ed0ec8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2888" y="247650"/>
            <a:ext cx="838200" cy="876300"/>
          </a:xfrm>
          <a:prstGeom prst="rect">
            <a:avLst/>
          </a:prstGeom>
          <a:noFill/>
        </p:spPr>
      </p:pic>
      <p:pic>
        <p:nvPicPr>
          <p:cNvPr id="75789" name="Picture 13" descr="670d8a3d8eee1896b930c339ed0ec8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838" y="4010025"/>
            <a:ext cx="838200" cy="876300"/>
          </a:xfrm>
          <a:prstGeom prst="rect">
            <a:avLst/>
          </a:prstGeom>
          <a:noFill/>
        </p:spPr>
      </p:pic>
      <p:pic>
        <p:nvPicPr>
          <p:cNvPr id="75790" name="Picture 14" descr="670d8a3d8eee1896b930c339ed0ec8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5450" y="4362450"/>
            <a:ext cx="838200" cy="876300"/>
          </a:xfrm>
          <a:prstGeom prst="rect">
            <a:avLst/>
          </a:prstGeom>
          <a:noFill/>
        </p:spPr>
      </p:pic>
      <p:pic>
        <p:nvPicPr>
          <p:cNvPr id="75791" name="Picture 15" descr="670d8a3d8eee1896b930c339ed0ec8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2900" y="2990850"/>
            <a:ext cx="838200" cy="876300"/>
          </a:xfrm>
          <a:prstGeom prst="rect">
            <a:avLst/>
          </a:prstGeom>
          <a:noFill/>
        </p:spPr>
      </p:pic>
      <p:pic>
        <p:nvPicPr>
          <p:cNvPr id="75792" name="Picture 16" descr="d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0438" y="4922838"/>
            <a:ext cx="1563687" cy="1935162"/>
          </a:xfrm>
          <a:prstGeom prst="rect">
            <a:avLst/>
          </a:prstGeom>
          <a:noFill/>
        </p:spPr>
      </p:pic>
      <p:pic>
        <p:nvPicPr>
          <p:cNvPr id="75793" name="Picture 17" descr="2015_09_30_clip_image00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953000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4" name="Picture 4" descr="kniga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71463"/>
            <a:ext cx="9144000" cy="6858001"/>
          </a:xfrm>
          <a:prstGeom prst="rect">
            <a:avLst/>
          </a:prstGeom>
          <a:noFill/>
        </p:spPr>
      </p:pic>
      <p:pic>
        <p:nvPicPr>
          <p:cNvPr id="138245" name="Picture 5" descr="pero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1963" y="2157413"/>
            <a:ext cx="1689100" cy="1220787"/>
          </a:xfrm>
          <a:prstGeom prst="rect">
            <a:avLst/>
          </a:prstGeom>
          <a:noFill/>
        </p:spPr>
      </p:pic>
      <p:sp>
        <p:nvSpPr>
          <p:cNvPr id="138247" name="WordArt 7"/>
          <p:cNvSpPr>
            <a:spLocks noChangeArrowheads="1" noChangeShapeType="1" noTextEdit="1"/>
          </p:cNvSpPr>
          <p:nvPr/>
        </p:nvSpPr>
        <p:spPr bwMode="auto">
          <a:xfrm>
            <a:off x="2090738" y="0"/>
            <a:ext cx="5170487" cy="22828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uk-UA" sz="4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Impact"/>
              </a:rPr>
              <a:t>СІМ'Я...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http://detsad-kitty.ru/uploads/posts/2010-10/1286301105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70825" y="5883275"/>
            <a:ext cx="573088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99F242-79FA-40B0-A965-958E902B51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  <p:sp>
        <p:nvSpPr>
          <p:cNvPr id="26633" name="WordArt 9"/>
          <p:cNvSpPr>
            <a:spLocks noChangeArrowheads="1" noChangeShapeType="1" noTextEdit="1"/>
          </p:cNvSpPr>
          <p:nvPr/>
        </p:nvSpPr>
        <p:spPr bwMode="auto">
          <a:xfrm>
            <a:off x="2835275" y="3384550"/>
            <a:ext cx="3267075" cy="2582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4000" kern="10" spc="800">
                <a:ln w="9525">
                  <a:noFill/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“7” І “Я”</a:t>
            </a:r>
          </a:p>
          <a:p>
            <a:pPr algn="ctr"/>
            <a:endParaRPr lang="uk-UA" sz="4000" kern="10" spc="800">
              <a:ln w="9525">
                <a:noFill/>
                <a:round/>
                <a:headEnd/>
                <a:tailEnd/>
              </a:ln>
              <a:solidFill>
                <a:srgbClr val="800080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uk-UA" sz="4000" kern="10" spc="800">
              <a:ln w="9525">
                <a:noFill/>
                <a:round/>
                <a:headEnd/>
                <a:tailEnd/>
              </a:ln>
              <a:solidFill>
                <a:srgbClr val="800080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uk-UA" sz="4000" kern="10" spc="800">
                <a:ln w="9525">
                  <a:noFill/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СІМ'Я</a:t>
            </a: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685800" y="828675"/>
            <a:ext cx="7762875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  <a:t/>
            </a:r>
            <a:b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</a:br>
            <a: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  <a:t/>
            </a:r>
            <a:b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</a:br>
            <a: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  <a:t/>
            </a:r>
            <a:b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</a:br>
            <a:r>
              <a:rPr lang="uk-UA" sz="4000" b="1" cap="all" dirty="0">
                <a:solidFill>
                  <a:schemeClr val="accent1"/>
                </a:solidFill>
                <a:latin typeface="+mj-lt"/>
                <a:ea typeface="+mj-ea"/>
                <a:cs typeface="Arabic Typesetting" pitchFamily="66" charset="-78"/>
              </a:rPr>
              <a:t>“СІМ” і “Я” </a:t>
            </a:r>
            <a:endParaRPr lang="ru-RU" sz="4000" b="1" cap="all" dirty="0">
              <a:solidFill>
                <a:schemeClr val="accent1"/>
              </a:solidFill>
              <a:latin typeface="+mj-lt"/>
              <a:ea typeface="+mj-ea"/>
              <a:cs typeface="Arabic Typesetting" pitchFamily="66" charset="-78"/>
            </a:endParaRPr>
          </a:p>
        </p:txBody>
      </p:sp>
      <p:pic>
        <p:nvPicPr>
          <p:cNvPr id="26637" name="Picture 13" descr="10-5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3314700"/>
            <a:ext cx="3363913" cy="3543300"/>
          </a:xfrm>
          <a:prstGeom prst="rect">
            <a:avLst/>
          </a:prstGeom>
          <a:noFill/>
        </p:spPr>
      </p:pic>
      <p:pic>
        <p:nvPicPr>
          <p:cNvPr id="26638" name="Picture 14" descr="10-5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8238" y="2951163"/>
            <a:ext cx="3941762" cy="39068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62" name="Picture 14" descr="41904317_122bn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235C2C-9612-419F-AAC4-75726514DD4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  <p:pic>
        <p:nvPicPr>
          <p:cNvPr id="27654" name="Picture 6" descr="http://im3-tub-ua.yandex.net/i?id=414308330-65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95763"/>
            <a:ext cx="3513138" cy="266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8" descr="http://im2-tub-ua.yandex.net/i?id=81974113-70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0588" y="4222750"/>
            <a:ext cx="217805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0" descr="http://im2-tub-ua.yandex.net/i?id=326814762-30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53125" y="1503363"/>
            <a:ext cx="2973388" cy="217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2" descr="http://im4-tub-ua.yandex.net/i?id=159994587-32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8150" y="1465263"/>
            <a:ext cx="287337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1" name="WordArt 13"/>
          <p:cNvSpPr>
            <a:spLocks noChangeArrowheads="1" noChangeShapeType="1" noTextEdit="1"/>
          </p:cNvSpPr>
          <p:nvPr/>
        </p:nvSpPr>
        <p:spPr bwMode="auto">
          <a:xfrm>
            <a:off x="1981200" y="0"/>
            <a:ext cx="5953125" cy="111760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uk-UA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МАГІЧНЕ ЧИСЛО  “7”</a:t>
            </a:r>
          </a:p>
        </p:txBody>
      </p:sp>
      <p:pic>
        <p:nvPicPr>
          <p:cNvPr id="27663" name="Picture 15" descr="b3443ea1a2b1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45138" y="4173538"/>
            <a:ext cx="3598862" cy="26844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9" name="Picture 7" descr="nebo_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1800" name="Picture 8" descr="dauphin_0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6063" y="4616450"/>
            <a:ext cx="1905000" cy="1457325"/>
          </a:xfrm>
          <a:prstGeom prst="rect">
            <a:avLst/>
          </a:prstGeom>
          <a:noFill/>
        </p:spPr>
      </p:pic>
      <p:pic>
        <p:nvPicPr>
          <p:cNvPr id="161801" name="Picture 9" descr="dauphin_0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2025" y="3644900"/>
            <a:ext cx="1905000" cy="1457325"/>
          </a:xfrm>
          <a:prstGeom prst="rect">
            <a:avLst/>
          </a:prstGeom>
          <a:noFill/>
        </p:spPr>
      </p:pic>
      <p:pic>
        <p:nvPicPr>
          <p:cNvPr id="161802" name="Picture 10" descr="dauphin_0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563" y="4478338"/>
            <a:ext cx="1905000" cy="1457325"/>
          </a:xfrm>
          <a:prstGeom prst="rect">
            <a:avLst/>
          </a:prstGeom>
          <a:noFill/>
        </p:spPr>
      </p:pic>
      <p:pic>
        <p:nvPicPr>
          <p:cNvPr id="161803" name="Picture 11" descr="dauphin_0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4913" y="3402013"/>
            <a:ext cx="1905000" cy="1457325"/>
          </a:xfrm>
          <a:prstGeom prst="rect">
            <a:avLst/>
          </a:prstGeom>
          <a:noFill/>
        </p:spPr>
      </p:pic>
      <p:pic>
        <p:nvPicPr>
          <p:cNvPr id="161804" name="Picture 12" descr="dauphin_0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4063" y="3141663"/>
            <a:ext cx="1905000" cy="14573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1.liveinternet.ru/images/attach/c/0/48/156/48156271_1251637549_06a13c32714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2863" y="222250"/>
            <a:ext cx="6518275" cy="13017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7030A0"/>
                </a:solidFill>
              </a:rPr>
              <a:t>Гра –розминка</a:t>
            </a:r>
            <a:r>
              <a:rPr lang="uk-UA" sz="4000" b="1" dirty="0" smtClean="0"/>
              <a:t/>
            </a:r>
            <a:br>
              <a:rPr lang="uk-UA" sz="4000" b="1" dirty="0" smtClean="0"/>
            </a:br>
            <a:r>
              <a:rPr lang="uk-UA" sz="4000" b="1" dirty="0" smtClean="0">
                <a:solidFill>
                  <a:srgbClr val="FF0000"/>
                </a:solidFill>
              </a:rPr>
              <a:t>“Сім'я – яка вона?”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12863" y="1903413"/>
            <a:ext cx="6518275" cy="1514475"/>
          </a:xfrm>
        </p:spPr>
        <p:txBody>
          <a:bodyPr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5400" dirty="0" smtClean="0">
                <a:solidFill>
                  <a:srgbClr val="7030A0"/>
                </a:solidFill>
              </a:rPr>
              <a:t> </a:t>
            </a:r>
            <a:endParaRPr lang="ru-RU" sz="5400" b="1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5400" dirty="0" smtClean="0">
                <a:solidFill>
                  <a:srgbClr val="7030A0"/>
                </a:solidFill>
              </a:rPr>
              <a:t>     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800" b="1" i="1" dirty="0" smtClean="0">
                <a:solidFill>
                  <a:srgbClr val="7030A0"/>
                </a:solidFill>
              </a:rPr>
              <a:t>        </a:t>
            </a:r>
            <a:endParaRPr lang="ru-RU" sz="1800" b="1" i="1" dirty="0">
              <a:solidFill>
                <a:srgbClr val="7030A0"/>
              </a:solidFill>
            </a:endParaRPr>
          </a:p>
        </p:txBody>
      </p:sp>
      <p:sp>
        <p:nvSpPr>
          <p:cNvPr id="2867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48A334-913F-4B54-936E-E0D6A726C60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16582" y="2290618"/>
            <a:ext cx="279861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СІМ'Я: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28679" name="Прямоугольник 6"/>
          <p:cNvSpPr>
            <a:spLocks noChangeArrowheads="1"/>
          </p:cNvSpPr>
          <p:nvPr/>
        </p:nvSpPr>
        <p:spPr bwMode="auto">
          <a:xfrm>
            <a:off x="3176588" y="3325813"/>
            <a:ext cx="51355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i="1">
                <a:solidFill>
                  <a:srgbClr val="7030A0"/>
                </a:solidFill>
                <a:latin typeface="Trebuchet MS" pitchFamily="34" charset="0"/>
              </a:rPr>
              <a:t>Щаслива, дружна,</a:t>
            </a:r>
          </a:p>
          <a:p>
            <a:r>
              <a:rPr lang="uk-UA" sz="2000" b="1" i="1">
                <a:solidFill>
                  <a:srgbClr val="7030A0"/>
                </a:solidFill>
                <a:latin typeface="Trebuchet MS" pitchFamily="34" charset="0"/>
              </a:rPr>
              <a:t>                надійна, вірна, </a:t>
            </a:r>
          </a:p>
          <a:p>
            <a:r>
              <a:rPr lang="uk-UA" sz="2000" b="1" i="1">
                <a:solidFill>
                  <a:srgbClr val="7030A0"/>
                </a:solidFill>
                <a:latin typeface="Trebuchet MS" pitchFamily="34" charset="0"/>
              </a:rPr>
              <a:t>                   творча, щедра, весела</a:t>
            </a:r>
            <a:endParaRPr lang="ru-RU" sz="2000" b="1" i="1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" descr="http://www.medikforum.ru/news/uploads/posts/2013-05/1368588516_4575765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19125"/>
            <a:ext cx="7772400" cy="1595438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uk-UA" sz="3200" b="1" i="1" cap="none" smtClean="0">
                <a:solidFill>
                  <a:srgbClr val="003E6C"/>
                </a:solidFill>
                <a:latin typeface="Tahoma" pitchFamily="34" charset="0"/>
                <a:cs typeface="Times New Roman" pitchFamily="18" charset="0"/>
              </a:rPr>
              <a:t>СІМ'Я – ЦЕ ГРУПА ЛЮДЕЙ, ЯКА СКЛАДАЄТЬСЯ ІЗ ЧОЛОВІКА, ЖІНКИ, ДІТЕЙ ТА ІНШИХ РОДИЧІВ, ЯКІ ЖИВУТЬ РАЗОМ ПІД ОДНИМ ДАХОМ</a:t>
            </a:r>
            <a:endParaRPr lang="ru-RU" sz="3200" b="1" i="1" cap="none" smtClean="0">
              <a:solidFill>
                <a:srgbClr val="003E6C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700" name="Номер слайда 2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B1C1E7-9761-4D1F-BA2A-E55B014D61B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9" name="Picture 11" descr="71791398_1299669734_bez_shvov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9573" name="Picture 5" descr="456688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1850" y="2933700"/>
            <a:ext cx="1905000" cy="1409700"/>
          </a:xfrm>
          <a:prstGeom prst="rect">
            <a:avLst/>
          </a:prstGeom>
          <a:noFill/>
        </p:spPr>
      </p:pic>
      <p:sp>
        <p:nvSpPr>
          <p:cNvPr id="109574" name="WordArt 6"/>
          <p:cNvSpPr>
            <a:spLocks noChangeArrowheads="1" noChangeShapeType="1" noTextEdit="1"/>
          </p:cNvSpPr>
          <p:nvPr/>
        </p:nvSpPr>
        <p:spPr bwMode="auto">
          <a:xfrm>
            <a:off x="1552575" y="696913"/>
            <a:ext cx="6038850" cy="5541962"/>
          </a:xfrm>
          <a:prstGeom prst="rect">
            <a:avLst/>
          </a:prstGeom>
        </p:spPr>
        <p:txBody>
          <a:bodyPr wrap="none" fromWordArt="1">
            <a:prstTxWarp prst="textArchDownPour">
              <a:avLst>
                <a:gd name="adj1" fmla="val 0"/>
                <a:gd name="adj2" fmla="val 50000"/>
              </a:avLst>
            </a:prstTxWarp>
          </a:bodyPr>
          <a:lstStyle/>
          <a:p>
            <a:pPr algn="ctr"/>
            <a:r>
              <a:rPr lang="uk-UA" sz="3600" b="1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15 ТРАВНЯ </a:t>
            </a:r>
          </a:p>
          <a:p>
            <a:pPr algn="ctr"/>
            <a:r>
              <a:rPr lang="uk-UA" sz="3600" b="1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МІЖНАРОДНИЙ ДЕНЬ СІМ'Ї</a:t>
            </a:r>
          </a:p>
        </p:txBody>
      </p:sp>
      <p:pic>
        <p:nvPicPr>
          <p:cNvPr id="109580" name="Picture 12" descr="1369800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512888" cy="1473200"/>
          </a:xfrm>
          <a:prstGeom prst="rect">
            <a:avLst/>
          </a:prstGeom>
          <a:noFill/>
        </p:spPr>
      </p:pic>
      <p:pic>
        <p:nvPicPr>
          <p:cNvPr id="109581" name="Picture 13" descr="Fireworks-01-june_2006_10_0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53350" y="0"/>
            <a:ext cx="1390650" cy="1905000"/>
          </a:xfrm>
          <a:prstGeom prst="rect">
            <a:avLst/>
          </a:prstGeom>
          <a:noFill/>
        </p:spPr>
      </p:pic>
      <p:pic>
        <p:nvPicPr>
          <p:cNvPr id="109582" name="Picture 14" descr="g6z4ywmo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94588" y="0"/>
            <a:ext cx="1649412" cy="2438400"/>
          </a:xfrm>
          <a:prstGeom prst="rect">
            <a:avLst/>
          </a:prstGeom>
          <a:noFill/>
        </p:spPr>
      </p:pic>
      <p:pic>
        <p:nvPicPr>
          <p:cNvPr id="109587" name="Picture 19" descr="Promotion_fireworks_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31063" y="0"/>
            <a:ext cx="1050925" cy="1962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8" name="Picture 4" descr="beb66ca17dbc0a38137f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4629" name="Picture 5" descr="nastolnaya-kniga-diabetika-serdyukov-6674-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938" y="1517650"/>
            <a:ext cx="3527425" cy="5340350"/>
          </a:xfrm>
          <a:prstGeom prst="rect">
            <a:avLst/>
          </a:prstGeom>
          <a:noFill/>
        </p:spPr>
      </p:pic>
      <p:sp>
        <p:nvSpPr>
          <p:cNvPr id="154631" name="Rectangle 7"/>
          <p:cNvSpPr>
            <a:spLocks noChangeArrowheads="1"/>
          </p:cNvSpPr>
          <p:nvPr/>
        </p:nvSpPr>
        <p:spPr bwMode="auto">
          <a:xfrm>
            <a:off x="5595938" y="2781300"/>
            <a:ext cx="199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i="1"/>
              <a:t>Стаття 4.</a:t>
            </a:r>
            <a:r>
              <a:rPr lang="ru-RU" sz="2400" i="1"/>
              <a:t> </a:t>
            </a:r>
          </a:p>
        </p:txBody>
      </p:sp>
      <p:sp>
        <p:nvSpPr>
          <p:cNvPr id="154632" name="Rectangle 8"/>
          <p:cNvSpPr>
            <a:spLocks noChangeArrowheads="1"/>
          </p:cNvSpPr>
          <p:nvPr/>
        </p:nvSpPr>
        <p:spPr bwMode="auto">
          <a:xfrm>
            <a:off x="3778250" y="3116263"/>
            <a:ext cx="507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01613" algn="just"/>
            <a:r>
              <a:rPr lang="ru-RU" sz="2400" b="1">
                <a:latin typeface="Times New Roman" pitchFamily="18" charset="0"/>
              </a:rPr>
              <a:t>Кожна особа має право на проживання в сім'ї</a:t>
            </a:r>
            <a:endParaRPr 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http://toloka.hurtom.com/photos/11012316110736668_f0_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ПРОМОВКА</a:t>
            </a:r>
            <a:endParaRPr lang="ru-RU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977430" y="1684447"/>
            <a:ext cx="7772870" cy="2837692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 нашого Омелька – невеличка сімейка.</a:t>
            </a:r>
            <a:endParaRPr lang="ru-RU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тільки він та вона, та старий, та стара.</a:t>
            </a:r>
            <a:endParaRPr lang="ru-RU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 дві дівки косаті, та два парубки вусаті.</a:t>
            </a:r>
            <a:endParaRPr lang="ru-RU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 дві Христі у намисті, та дві ляльки у колисці.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749" name="Номер слайда 3"/>
          <p:cNvSpPr>
            <a:spLocks noGrp="1"/>
          </p:cNvSpPr>
          <p:nvPr>
            <p:ph type="sldNum" sz="quarter" idx="16"/>
          </p:nvPr>
        </p:nvSpPr>
        <p:spPr bwMode="auto">
          <a:xfrm>
            <a:off x="7516813" y="5956300"/>
            <a:ext cx="573087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2E09BE-40CF-47E6-B7B5-FAF55B326F7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828675"/>
            <a:ext cx="7762875" cy="1905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РОДИНА -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936875"/>
            <a:ext cx="7762875" cy="20891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>
                <a:solidFill>
                  <a:srgbClr val="0070C0"/>
                </a:solidFill>
              </a:rPr>
              <a:t>група людей,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>
                <a:solidFill>
                  <a:srgbClr val="0070C0"/>
                </a:solidFill>
              </a:rPr>
              <a:t> що складається з батьків,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>
                <a:solidFill>
                  <a:srgbClr val="0070C0"/>
                </a:solidFill>
              </a:rPr>
              <a:t> дітей, </a:t>
            </a:r>
            <a:br>
              <a:rPr lang="uk-UA" b="1" dirty="0" smtClean="0">
                <a:solidFill>
                  <a:srgbClr val="0070C0"/>
                </a:solidFill>
              </a:rPr>
            </a:br>
            <a:r>
              <a:rPr lang="uk-UA" b="1" dirty="0" smtClean="0">
                <a:solidFill>
                  <a:srgbClr val="0070C0"/>
                </a:solidFill>
              </a:rPr>
              <a:t>внуків і близьких родичів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63E322-AA39-4413-B1D5-2EE84401CCE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  <p:pic>
        <p:nvPicPr>
          <p:cNvPr id="32773" name="Picture 2" descr="http://stat18.privet.ru/lr/0a27b4b5bfe51f1b265e6daf6a8b278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4" descr="s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0053" name="Picture 5" descr="0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3513" y="395288"/>
            <a:ext cx="3048000" cy="866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zhmak.info/uploads/posts/2010-01/1264849074_kolob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275" y="184150"/>
            <a:ext cx="826611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930" y="947593"/>
            <a:ext cx="8007742" cy="1625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Тест незакінчене речення</a:t>
            </a:r>
            <a:endParaRPr lang="ru-RU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3797" name="Номер слайда 3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69C029-F313-4813-BAF7-5B20340F3BA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  <p:sp>
        <p:nvSpPr>
          <p:cNvPr id="33799" name="WordArt 7"/>
          <p:cNvSpPr>
            <a:spLocks noChangeArrowheads="1" noChangeShapeType="1" noTextEdit="1"/>
          </p:cNvSpPr>
          <p:nvPr/>
        </p:nvSpPr>
        <p:spPr bwMode="auto">
          <a:xfrm>
            <a:off x="2195513" y="3506788"/>
            <a:ext cx="4352925" cy="933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uk-UA" sz="32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МОЯ РОДИНА – ЦЕ 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3" name="Picture 7" descr="782542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828675"/>
            <a:ext cx="8496300" cy="10493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67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Народна мудрість</a:t>
            </a:r>
            <a:r>
              <a:rPr lang="ru-RU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890838"/>
            <a:ext cx="7762875" cy="31781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4000" b="1" i="1" dirty="0" smtClean="0">
                <a:solidFill>
                  <a:srgbClr val="C00000"/>
                </a:solidFill>
              </a:rPr>
              <a:t>“З родини йде життя людини”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4000" b="1" i="1" dirty="0" err="1" smtClean="0">
                <a:solidFill>
                  <a:srgbClr val="C00000"/>
                </a:solidFill>
              </a:rPr>
              <a:t>“Без</a:t>
            </a:r>
            <a:r>
              <a:rPr lang="uk-UA" sz="4000" b="1" i="1" dirty="0" smtClean="0">
                <a:solidFill>
                  <a:srgbClr val="C00000"/>
                </a:solidFill>
              </a:rPr>
              <a:t> сім'ї немає щастя на землі”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3482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877AA0-E530-491C-BE3F-040A7D4886B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/>
          </a:p>
        </p:txBody>
      </p:sp>
      <p:pic>
        <p:nvPicPr>
          <p:cNvPr id="34825" name="Picture 9" descr="136980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47875" cy="2047875"/>
          </a:xfrm>
          <a:prstGeom prst="rect">
            <a:avLst/>
          </a:prstGeom>
          <a:noFill/>
        </p:spPr>
      </p:pic>
      <p:pic>
        <p:nvPicPr>
          <p:cNvPr id="34826" name="Picture 10" descr="animasyon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2650" y="1477963"/>
            <a:ext cx="1995488" cy="15382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900igr.net/datai/izo/SHevchenko/0005-007-Poetichnikh-tvorv-SHevchenka-do-nas-djshlo-ponad-240-a-mistetskikh.jpg"/>
          <p:cNvPicPr>
            <a:picLocks noChangeAspect="1" noChangeArrowheads="1"/>
          </p:cNvPicPr>
          <p:nvPr/>
        </p:nvPicPr>
        <p:blipFill>
          <a:blip r:embed="rId2"/>
          <a:srcRect l="1433" b="114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638" y="2114550"/>
            <a:ext cx="8996362" cy="291147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uk-UA" sz="2800" b="1" i="1" cap="none" smtClean="0">
                <a:solidFill>
                  <a:srgbClr val="C00000"/>
                </a:solidFill>
              </a:rPr>
              <a:t>“І ЧУЖОМУ НАУЧАЙТЕСЬ І СВОГО НЕ ЦУРАЙТЕСЬ,</a:t>
            </a:r>
          </a:p>
          <a:p>
            <a:r>
              <a:rPr lang="uk-UA" sz="2800" b="1" i="1" cap="none" smtClean="0">
                <a:solidFill>
                  <a:srgbClr val="C00000"/>
                </a:solidFill>
              </a:rPr>
              <a:t>БО ХТО МАТІР ЗАБУВАЄ, ТОГО БОГ КАРАЄ”</a:t>
            </a:r>
            <a:endParaRPr lang="ru-RU" sz="2800" b="1" i="1" cap="none" smtClean="0">
              <a:solidFill>
                <a:srgbClr val="C00000"/>
              </a:solidFill>
            </a:endParaRPr>
          </a:p>
        </p:txBody>
      </p:sp>
      <p:sp>
        <p:nvSpPr>
          <p:cNvPr id="3686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486D7B-65F7-4996-B815-65C233C7B8E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/>
          </a:p>
        </p:txBody>
      </p:sp>
      <p:sp>
        <p:nvSpPr>
          <p:cNvPr id="36871" name="WordArt 7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19300" y="868363"/>
            <a:ext cx="5210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uk-UA" sz="36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Т.Г.ШЕВЧЕНКО ПИСАВ: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5" name="Picture 5" descr="учитель-сту"/>
          <p:cNvPicPr>
            <a:picLocks noChangeAspect="1" noChangeArrowheads="1"/>
          </p:cNvPicPr>
          <p:nvPr/>
        </p:nvPicPr>
        <p:blipFill>
          <a:blip r:embed="rId2"/>
          <a:srcRect b="73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8006" name="Picture 6" descr="e7c3cb2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1463" y="0"/>
            <a:ext cx="2000250" cy="2303463"/>
          </a:xfrm>
          <a:prstGeom prst="rect">
            <a:avLst/>
          </a:prstGeom>
          <a:noFill/>
        </p:spPr>
      </p:pic>
      <p:pic>
        <p:nvPicPr>
          <p:cNvPr id="128007" name="Picture 7" descr="01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60975" y="1316038"/>
            <a:ext cx="1905000" cy="1905000"/>
          </a:xfrm>
          <a:prstGeom prst="rect">
            <a:avLst/>
          </a:prstGeom>
          <a:noFill/>
        </p:spPr>
      </p:pic>
      <p:pic>
        <p:nvPicPr>
          <p:cNvPr id="128008" name="Picture 8" descr="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352550"/>
            <a:ext cx="1222375" cy="1566863"/>
          </a:xfrm>
          <a:prstGeom prst="rect">
            <a:avLst/>
          </a:prstGeom>
          <a:noFill/>
        </p:spPr>
      </p:pic>
      <p:pic>
        <p:nvPicPr>
          <p:cNvPr id="128009" name="Picture 9" descr="students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9713" y="0"/>
            <a:ext cx="1666875" cy="1265238"/>
          </a:xfrm>
          <a:prstGeom prst="rect">
            <a:avLst/>
          </a:prstGeom>
          <a:noFill/>
        </p:spPr>
      </p:pic>
      <p:pic>
        <p:nvPicPr>
          <p:cNvPr id="128010" name="Picture 10" descr="animasyon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64400" y="1446213"/>
            <a:ext cx="1879600" cy="1855787"/>
          </a:xfrm>
          <a:prstGeom prst="rect">
            <a:avLst/>
          </a:prstGeom>
          <a:noFill/>
        </p:spPr>
      </p:pic>
      <p:pic>
        <p:nvPicPr>
          <p:cNvPr id="128011" name="Picture 11" descr="pupil3 (1)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76988" y="0"/>
            <a:ext cx="1874837" cy="1905000"/>
          </a:xfrm>
          <a:prstGeom prst="rect">
            <a:avLst/>
          </a:prstGeom>
          <a:noFill/>
        </p:spPr>
      </p:pic>
      <p:pic>
        <p:nvPicPr>
          <p:cNvPr id="128012" name="Picture 12" descr="graphics-books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47875" y="2032000"/>
            <a:ext cx="1916113" cy="1150938"/>
          </a:xfrm>
          <a:prstGeom prst="rect">
            <a:avLst/>
          </a:prstGeom>
          <a:noFill/>
        </p:spPr>
      </p:pic>
      <p:pic>
        <p:nvPicPr>
          <p:cNvPr id="128013" name="Picture 13" descr="42697_globus1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7875" y="1866900"/>
            <a:ext cx="1117600" cy="14573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i.allday.ru/uploads/posts/2009-03/1236550883_raznoe932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828675"/>
            <a:ext cx="7762875" cy="12128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uk-UA" sz="3200" b="1" i="1" cap="none" smtClean="0">
                <a:solidFill>
                  <a:srgbClr val="C00000"/>
                </a:solidFill>
                <a:latin typeface="Tahoma" pitchFamily="34" charset="0"/>
              </a:rPr>
              <a:t>РІД</a:t>
            </a:r>
            <a:r>
              <a:rPr lang="uk-UA" sz="3200" b="1" i="1" cap="none" smtClean="0">
                <a:solidFill>
                  <a:srgbClr val="0070C0"/>
                </a:solidFill>
                <a:latin typeface="Tahoma" pitchFamily="34" charset="0"/>
              </a:rPr>
              <a:t> </a:t>
            </a:r>
            <a:r>
              <a:rPr lang="uk-UA" sz="3200" b="1" i="1" cap="none" smtClean="0">
                <a:solidFill>
                  <a:srgbClr val="AD7318"/>
                </a:solidFill>
                <a:latin typeface="Tahoma" pitchFamily="34" charset="0"/>
              </a:rPr>
              <a:t>– ЦЕ НИЗКА ПОКОЛІНЬ, ЯКІ ПОХОДЯТЬ ВІД ОДНОГО ПРЕДКА</a:t>
            </a:r>
            <a:endParaRPr lang="ru-RU" sz="3200" b="1" i="1" cap="none" smtClean="0">
              <a:solidFill>
                <a:srgbClr val="AD7318"/>
              </a:solidFill>
              <a:latin typeface="Tahoma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797175"/>
            <a:ext cx="7762875" cy="1700213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uk-UA" sz="3600" b="1" i="1" cap="none" smtClean="0">
                <a:solidFill>
                  <a:srgbClr val="C00000"/>
                </a:solidFill>
                <a:latin typeface="Tahoma" pitchFamily="34" charset="0"/>
              </a:rPr>
              <a:t>РОДОВІД</a:t>
            </a:r>
            <a:r>
              <a:rPr lang="uk-UA" sz="3600" b="1" i="1" cap="none" smtClean="0">
                <a:solidFill>
                  <a:srgbClr val="7F7F7F"/>
                </a:solidFill>
                <a:latin typeface="Tahoma" pitchFamily="34" charset="0"/>
              </a:rPr>
              <a:t> – </a:t>
            </a:r>
            <a:r>
              <a:rPr lang="uk-UA" sz="3600" b="1" i="1" cap="none" smtClean="0">
                <a:solidFill>
                  <a:srgbClr val="AD7318"/>
                </a:solidFill>
                <a:latin typeface="Tahoma" pitchFamily="34" charset="0"/>
              </a:rPr>
              <a:t>ЦЕ ІСТОРІЯ ПОКОЛІНЬ ПЕВНОГО РОДУ</a:t>
            </a:r>
            <a:endParaRPr lang="ru-RU" sz="3600" b="1" i="1" cap="none" smtClean="0">
              <a:solidFill>
                <a:srgbClr val="AD7318"/>
              </a:solidFill>
              <a:latin typeface="Tahoma" pitchFamily="34" charset="0"/>
            </a:endParaRPr>
          </a:p>
        </p:txBody>
      </p:sp>
      <p:sp>
        <p:nvSpPr>
          <p:cNvPr id="3584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58FFA0-D4F2-4073-ABB0-FAAF4FB0148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1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1E5358-AB1B-47E8-876D-AAC1FAAEE6A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/>
          </a:p>
        </p:txBody>
      </p:sp>
      <p:pic>
        <p:nvPicPr>
          <p:cNvPr id="37891" name="Picture 2" descr="D:\род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05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1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9BD3F2-DDD7-4D85-85A4-6CDC04036DE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/>
          </a:p>
        </p:txBody>
      </p:sp>
      <p:pic>
        <p:nvPicPr>
          <p:cNvPr id="38915" name="Picture 2" descr="http://www.about-ukraine.com/work_folder/karta_12439491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 descr="globusanimaciy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0"/>
            <a:ext cx="1428750" cy="904875"/>
          </a:xfrm>
          <a:prstGeom prst="rect">
            <a:avLst/>
          </a:prstGeom>
          <a:noFill/>
        </p:spPr>
      </p:pic>
      <p:pic>
        <p:nvPicPr>
          <p:cNvPr id="38919" name="Picture 7" descr="222904_5976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7338" y="5153025"/>
            <a:ext cx="1619250" cy="1304925"/>
          </a:xfrm>
          <a:prstGeom prst="rect">
            <a:avLst/>
          </a:prstGeom>
          <a:noFill/>
        </p:spPr>
      </p:pic>
      <p:pic>
        <p:nvPicPr>
          <p:cNvPr id="38920" name="Picture 8" descr="245265294dd8159e5c6e15e3b4704943 (1)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87375"/>
            <a:ext cx="1090613" cy="984250"/>
          </a:xfrm>
          <a:prstGeom prst="rect">
            <a:avLst/>
          </a:prstGeom>
          <a:noFill/>
        </p:spPr>
      </p:pic>
      <p:pic>
        <p:nvPicPr>
          <p:cNvPr id="38921" name="Picture 9" descr="hello_html_m364320b0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72450" y="5257800"/>
            <a:ext cx="971550" cy="1600200"/>
          </a:xfrm>
          <a:prstGeom prst="rect">
            <a:avLst/>
          </a:prstGeom>
          <a:noFill/>
        </p:spPr>
      </p:pic>
      <p:pic>
        <p:nvPicPr>
          <p:cNvPr id="38924" name="muzmoru-D-Lemma-Na-svt-odna-krana-yaku-lyublyu-ce---Ukrana-muzmoru(muzofon.com) (1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88" fill="hold"/>
                                        <p:tgtEl>
                                          <p:spTgt spid="389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2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2834714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2101" name="Picture 5" descr="d5ba48ec6e21b5cc6903d8c1d8aee1c5_i-81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0575" y="3757613"/>
            <a:ext cx="5048250" cy="2381250"/>
          </a:xfrm>
          <a:prstGeom prst="rect">
            <a:avLst/>
          </a:prstGeom>
          <a:noFill/>
        </p:spPr>
      </p:pic>
      <p:pic>
        <p:nvPicPr>
          <p:cNvPr id="132102" name="Picture 6" descr="014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5588" y="2628900"/>
            <a:ext cx="1038225" cy="1600200"/>
          </a:xfrm>
          <a:prstGeom prst="rect">
            <a:avLst/>
          </a:prstGeom>
          <a:noFill/>
        </p:spPr>
      </p:pic>
      <p:pic>
        <p:nvPicPr>
          <p:cNvPr id="132103" name="Picture 7" descr="0_536e1_3113fbb_ori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28600"/>
            <a:ext cx="4806950" cy="6629400"/>
          </a:xfrm>
          <a:prstGeom prst="rect">
            <a:avLst/>
          </a:prstGeom>
          <a:noFill/>
        </p:spPr>
      </p:pic>
      <p:pic>
        <p:nvPicPr>
          <p:cNvPr id="132104" name="Picture 8" descr="118457_aa6a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63" y="0"/>
            <a:ext cx="1785937" cy="6858000"/>
          </a:xfrm>
          <a:prstGeom prst="rect">
            <a:avLst/>
          </a:prstGeom>
          <a:noFill/>
        </p:spPr>
      </p:pic>
      <p:pic>
        <p:nvPicPr>
          <p:cNvPr id="132105" name="Picture 9" descr="uzor_vishivank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96950" y="5859463"/>
            <a:ext cx="6569075" cy="9985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AutoShape 5" descr="img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uk-UA"/>
          </a:p>
        </p:txBody>
      </p:sp>
      <p:pic>
        <p:nvPicPr>
          <p:cNvPr id="78854" name="Picture 6" descr="img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8856" name="Picture 8" descr="da28888436a98fa3c58b46f8b9533d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4394200"/>
            <a:ext cx="1871663" cy="1685925"/>
          </a:xfrm>
          <a:prstGeom prst="rect">
            <a:avLst/>
          </a:prstGeom>
          <a:noFill/>
        </p:spPr>
      </p:pic>
      <p:pic>
        <p:nvPicPr>
          <p:cNvPr id="78858" name="Picture 10" descr="da28888436a98fa3c58b46f8b9533d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7438" y="2395538"/>
            <a:ext cx="1677987" cy="1266825"/>
          </a:xfrm>
          <a:prstGeom prst="rect">
            <a:avLst/>
          </a:prstGeom>
          <a:noFill/>
        </p:spPr>
      </p:pic>
      <p:pic>
        <p:nvPicPr>
          <p:cNvPr id="78860" name="Picture 12" descr="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2913" y="747713"/>
            <a:ext cx="1395412" cy="12350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26" name="Picture 10" descr="1034340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7225" name="Picture 9" descr="32961825_8548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7220" name="Picture 4" descr="143229220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5100" y="3336925"/>
            <a:ext cx="3579813" cy="2513013"/>
          </a:xfrm>
          <a:prstGeom prst="rect">
            <a:avLst/>
          </a:prstGeom>
          <a:noFill/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25713" y="377825"/>
            <a:ext cx="17287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72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18088" y="319088"/>
            <a:ext cx="15240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7223" name="Picture 7" descr="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24700" y="406400"/>
            <a:ext cx="1731963" cy="1293813"/>
          </a:xfrm>
          <a:prstGeom prst="rect">
            <a:avLst/>
          </a:prstGeom>
          <a:noFill/>
        </p:spPr>
      </p:pic>
      <p:pic>
        <p:nvPicPr>
          <p:cNvPr id="137224" name="Picture 8" descr="img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0975" y="444500"/>
            <a:ext cx="1663700" cy="13430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1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70E1B3-141D-471C-A3A2-139AD21A904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ru-RU"/>
          </a:p>
        </p:txBody>
      </p:sp>
      <p:pic>
        <p:nvPicPr>
          <p:cNvPr id="44035" name="Picture 2" descr="D:\Род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113" y="0"/>
            <a:ext cx="8497887" cy="637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mages.uncyc.org/uk/c/ce/Ukrainia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58763"/>
            <a:ext cx="7762875" cy="8683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uk-UA" b="1" i="1" cap="none" smtClean="0">
                <a:solidFill>
                  <a:srgbClr val="003E6C"/>
                </a:solidFill>
              </a:rPr>
              <a:t>ЗБЕРИ ПРИСЛІВ'Я</a:t>
            </a:r>
            <a:endParaRPr lang="ru-RU" b="1" i="1" cap="none" smtClean="0">
              <a:solidFill>
                <a:srgbClr val="003E6C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9575" y="3394075"/>
            <a:ext cx="8734425" cy="13684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1" cap="none" smtClean="0">
                <a:solidFill>
                  <a:schemeClr val="tx1"/>
                </a:solidFill>
                <a:latin typeface="Tahoma" pitchFamily="34" charset="0"/>
              </a:rPr>
              <a:t>ШАНУЙ БАТЬКА Й НЕНЬКУ – БУДЕ ТОБІ ГЛАДЕНЬКО</a:t>
            </a:r>
            <a:endParaRPr lang="ru-RU" sz="2400" b="1" i="1" cap="none" smtClean="0">
              <a:solidFill>
                <a:schemeClr val="tx1"/>
              </a:solidFill>
              <a:latin typeface="Tahoma" pitchFamily="34" charset="0"/>
            </a:endParaRPr>
          </a:p>
          <a:p>
            <a:r>
              <a:rPr lang="uk-UA" sz="2400" b="1" i="1" cap="none" smtClean="0">
                <a:solidFill>
                  <a:schemeClr val="tx1"/>
                </a:solidFill>
                <a:latin typeface="Tahoma" pitchFamily="34" charset="0"/>
              </a:rPr>
              <a:t>ЯКИЙ ДУБ – ТАКИЙ ТИН, ЯКИЙ БАТЬКО – ТАКИЙ СИН</a:t>
            </a:r>
            <a:endParaRPr lang="ru-RU" sz="2400" b="1" i="1" cap="none" smtClean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301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77D373D-1B04-4DFB-A0E0-17A5D93E8E2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4" name="Picture 4" descr="IMG_003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Love animated picture 16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8615" name="Picture 7" descr="1932892rltycf1cxn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6338" y="0"/>
            <a:ext cx="1617662" cy="3619500"/>
          </a:xfrm>
          <a:prstGeom prst="rect">
            <a:avLst/>
          </a:prstGeom>
          <a:noFill/>
        </p:spPr>
      </p:pic>
      <p:pic>
        <p:nvPicPr>
          <p:cNvPr id="68616" name="Picture 8" descr="1932892rltycf1cxn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893888" cy="3487738"/>
          </a:xfrm>
          <a:prstGeom prst="rect">
            <a:avLst/>
          </a:prstGeom>
          <a:noFill/>
        </p:spPr>
      </p:pic>
      <p:pic>
        <p:nvPicPr>
          <p:cNvPr id="68619" name="Stuk_-_Serdca_mp3davalka.com (1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496300" y="6553200"/>
            <a:ext cx="304800" cy="304800"/>
          </a:xfrm>
          <a:prstGeom prst="rect">
            <a:avLst/>
          </a:prstGeom>
          <a:noFill/>
        </p:spPr>
      </p:pic>
      <p:pic>
        <p:nvPicPr>
          <p:cNvPr id="68620" name="muzyka-dlya-dushi-spokoynaya-melodiya(muzofon.com)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90" fill="hold"/>
                                        <p:tgtEl>
                                          <p:spTgt spid="686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5808" fill="hold"/>
                                        <p:tgtEl>
                                          <p:spTgt spid="686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619"/>
                </p:tgtEl>
              </p:cMediaNode>
            </p:audio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620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6" name="Picture 10" descr="7736233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0902" name="WordArt 6"/>
          <p:cNvSpPr>
            <a:spLocks noChangeArrowheads="1" noChangeShapeType="1" noTextEdit="1"/>
          </p:cNvSpPr>
          <p:nvPr/>
        </p:nvSpPr>
        <p:spPr bwMode="auto">
          <a:xfrm>
            <a:off x="1414463" y="2160588"/>
            <a:ext cx="7072312" cy="16224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uk-UA" sz="3600" b="1" kern="1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</a:rPr>
              <a:t>ДЯКУЮ ЗА УВАГУ !</a:t>
            </a:r>
          </a:p>
        </p:txBody>
      </p:sp>
      <p:pic>
        <p:nvPicPr>
          <p:cNvPr id="80904" name="Picture 8" descr="6596571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043311">
            <a:off x="6938963" y="4973638"/>
            <a:ext cx="1457325" cy="16668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</p:bldLst>
  </p:timing>
</p:sld>
</file>

<file path=ppt/theme/theme1.xml><?xml version="1.0" encoding="utf-8"?>
<a:theme xmlns:a="http://schemas.openxmlformats.org/drawingml/2006/main" name="Капля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2005</TotalTime>
  <Words>153</Words>
  <Application>Microsoft Office PowerPoint</Application>
  <PresentationFormat>Экран (4:3)</PresentationFormat>
  <Paragraphs>44</Paragraphs>
  <Slides>35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16</vt:i4>
      </vt:variant>
      <vt:variant>
        <vt:lpstr>Заголовки слайдов</vt:lpstr>
      </vt:variant>
      <vt:variant>
        <vt:i4>35</vt:i4>
      </vt:variant>
    </vt:vector>
  </HeadingPairs>
  <TitlesOfParts>
    <vt:vector size="57" baseType="lpstr">
      <vt:lpstr>Trebuchet MS</vt:lpstr>
      <vt:lpstr>Arial</vt:lpstr>
      <vt:lpstr>Calibri</vt:lpstr>
      <vt:lpstr>Arabic Typesetting</vt:lpstr>
      <vt:lpstr>Tahoma</vt:lpstr>
      <vt:lpstr>Times New Roman</vt:lpstr>
      <vt:lpstr>Капля</vt:lpstr>
      <vt:lpstr>1_Капля</vt:lpstr>
      <vt:lpstr>2_Капля</vt:lpstr>
      <vt:lpstr>3_Капля</vt:lpstr>
      <vt:lpstr>4_Капля</vt:lpstr>
      <vt:lpstr>5_Капля</vt:lpstr>
      <vt:lpstr>8_Капля</vt:lpstr>
      <vt:lpstr>9_Капля</vt:lpstr>
      <vt:lpstr>10_Капля</vt:lpstr>
      <vt:lpstr>11_Капля</vt:lpstr>
      <vt:lpstr>12_Капля</vt:lpstr>
      <vt:lpstr>13_Капля</vt:lpstr>
      <vt:lpstr>14_Капля</vt:lpstr>
      <vt:lpstr>15_Капля</vt:lpstr>
      <vt:lpstr>16_Капля</vt:lpstr>
      <vt:lpstr>17_Капля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ГРА –РОЗМИНКА “СІМ'Я – ЯКА ВОНА?”</vt:lpstr>
      <vt:lpstr>Слайд 13</vt:lpstr>
      <vt:lpstr>СІМ'Я – ЦЕ ГРУПА ЛЮДЕЙ, ЯКА СКЛАДАЄТЬСЯ ІЗ ЧОЛОВІКА, ЖІНКИ, ДІТЕЙ ТА ІНШИХ РОДИЧІВ, ЯКІ ЖИВУТЬ РАЗОМ ПІД ОДНИМ ДАХОМ</vt:lpstr>
      <vt:lpstr>Слайд 15</vt:lpstr>
      <vt:lpstr>Слайд 16</vt:lpstr>
      <vt:lpstr>Слайд 17</vt:lpstr>
      <vt:lpstr>РОДИНА -</vt:lpstr>
      <vt:lpstr>Слайд 19</vt:lpstr>
      <vt:lpstr>Слайд 20</vt:lpstr>
      <vt:lpstr>Народна мудрість </vt:lpstr>
      <vt:lpstr>Слайд 22</vt:lpstr>
      <vt:lpstr>Слайд 23</vt:lpstr>
      <vt:lpstr>РІД – ЦЕ НИЗКА ПОКОЛІНЬ, ЯКІ ПОХОДЯТЬ ВІД ОДНОГО ПРЕДКА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ЗБЕРИ ПРИСЛІВ'Я</vt:lpstr>
      <vt:lpstr>Слайд 33</vt:lpstr>
      <vt:lpstr>Слайд 34</vt:lpstr>
      <vt:lpstr>Слайд 35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Игорь</cp:lastModifiedBy>
  <cp:revision>104</cp:revision>
  <dcterms:created xsi:type="dcterms:W3CDTF">2013-10-18T03:33:16Z</dcterms:created>
  <dcterms:modified xsi:type="dcterms:W3CDTF">2018-02-07T22:16:07Z</dcterms:modified>
</cp:coreProperties>
</file>