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696" r:id="rId3"/>
    <p:sldMasterId id="2147483708" r:id="rId4"/>
  </p:sldMasterIdLst>
  <p:notesMasterIdLst>
    <p:notesMasterId r:id="rId25"/>
  </p:notesMasterIdLst>
  <p:sldIdLst>
    <p:sldId id="275" r:id="rId5"/>
    <p:sldId id="282" r:id="rId6"/>
    <p:sldId id="334" r:id="rId7"/>
    <p:sldId id="341" r:id="rId8"/>
    <p:sldId id="342" r:id="rId9"/>
    <p:sldId id="336" r:id="rId10"/>
    <p:sldId id="352" r:id="rId11"/>
    <p:sldId id="345" r:id="rId12"/>
    <p:sldId id="344" r:id="rId13"/>
    <p:sldId id="340" r:id="rId14"/>
    <p:sldId id="277" r:id="rId15"/>
    <p:sldId id="276" r:id="rId16"/>
    <p:sldId id="346" r:id="rId17"/>
    <p:sldId id="332" r:id="rId18"/>
    <p:sldId id="349" r:id="rId19"/>
    <p:sldId id="335" r:id="rId20"/>
    <p:sldId id="353" r:id="rId21"/>
    <p:sldId id="354" r:id="rId22"/>
    <p:sldId id="356" r:id="rId23"/>
    <p:sldId id="347" r:id="rId24"/>
  </p:sldIdLst>
  <p:sldSz cx="9144000" cy="6858000" type="screen4x3"/>
  <p:notesSz cx="6858000" cy="9144000"/>
  <p:defaultTextStyle>
    <a:defPPr>
      <a:defRPr lang="uk-U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1"/>
  <p:clrMru>
    <a:srgbClr val="4F81BD"/>
    <a:srgbClr val="FFFF47"/>
    <a:srgbClr val="FF0066"/>
    <a:srgbClr val="336600"/>
    <a:srgbClr val="111111"/>
    <a:srgbClr val="FFC5FF"/>
    <a:srgbClr val="00FFFF"/>
    <a:srgbClr val="1D81BD"/>
    <a:srgbClr val="4081D0"/>
    <a:srgbClr val="FFFF3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34" autoAdjust="0"/>
    <p:restoredTop sz="96784" autoAdjust="0"/>
  </p:normalViewPr>
  <p:slideViewPr>
    <p:cSldViewPr snapToGrid="0" showGuides="1">
      <p:cViewPr>
        <p:scale>
          <a:sx n="40" d="100"/>
          <a:sy n="40" d="100"/>
        </p:scale>
        <p:origin x="-882" y="-17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uk-UA"/>
          </a:p>
        </p:txBody>
      </p:sp>
      <p:sp>
        <p:nvSpPr>
          <p:cNvPr id="3" name="Місце для дати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48C3D89C-8A7F-4409-BAE1-DE955B3DA303}" type="datetimeFigureOut">
              <a:rPr lang="uk-UA"/>
              <a:pPr>
                <a:defRPr/>
              </a:pPr>
              <a:t>24.09.2018</a:t>
            </a:fld>
            <a:endParaRPr lang="uk-UA"/>
          </a:p>
        </p:txBody>
      </p:sp>
      <p:sp>
        <p:nvSpPr>
          <p:cNvPr id="4" name="Місце для зображення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uk-UA" noProof="0"/>
          </a:p>
        </p:txBody>
      </p:sp>
      <p:sp>
        <p:nvSpPr>
          <p:cNvPr id="5" name="Місце для нотаток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p>
        </p:txBody>
      </p:sp>
      <p:sp>
        <p:nvSpPr>
          <p:cNvPr id="6" name="Місце для нижнього колонтитула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uk-UA"/>
          </a:p>
        </p:txBody>
      </p:sp>
      <p:sp>
        <p:nvSpPr>
          <p:cNvPr id="7" name="Місце для номер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05DDE189-E9B6-4B70-966C-18F82681F131}" type="slidenum">
              <a:rPr lang="uk-UA"/>
              <a:pPr>
                <a:defRPr/>
              </a:pPr>
              <a:t>‹#›</a:t>
            </a:fld>
            <a:endParaRPr lang="uk-UA"/>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Arial" charset="0"/>
      </a:defRPr>
    </a:lvl1pPr>
    <a:lvl2pPr marL="457200" algn="l" rtl="0" fontAlgn="base">
      <a:spcBef>
        <a:spcPct val="30000"/>
      </a:spcBef>
      <a:spcAft>
        <a:spcPct val="0"/>
      </a:spcAft>
      <a:defRPr sz="1200" kern="1200">
        <a:solidFill>
          <a:schemeClr val="tx1"/>
        </a:solidFill>
        <a:latin typeface="+mn-lt"/>
        <a:ea typeface="+mn-ea"/>
        <a:cs typeface="Arial" charset="0"/>
      </a:defRPr>
    </a:lvl2pPr>
    <a:lvl3pPr marL="914400" algn="l" rtl="0" fontAlgn="base">
      <a:spcBef>
        <a:spcPct val="30000"/>
      </a:spcBef>
      <a:spcAft>
        <a:spcPct val="0"/>
      </a:spcAft>
      <a:defRPr sz="1200" kern="1200">
        <a:solidFill>
          <a:schemeClr val="tx1"/>
        </a:solidFill>
        <a:latin typeface="+mn-lt"/>
        <a:ea typeface="+mn-ea"/>
        <a:cs typeface="Arial" charset="0"/>
      </a:defRPr>
    </a:lvl3pPr>
    <a:lvl4pPr marL="1371600" algn="l" rtl="0" fontAlgn="base">
      <a:spcBef>
        <a:spcPct val="30000"/>
      </a:spcBef>
      <a:spcAft>
        <a:spcPct val="0"/>
      </a:spcAft>
      <a:defRPr sz="1200" kern="1200">
        <a:solidFill>
          <a:schemeClr val="tx1"/>
        </a:solidFill>
        <a:latin typeface="+mn-lt"/>
        <a:ea typeface="+mn-ea"/>
        <a:cs typeface="Arial" charset="0"/>
      </a:defRPr>
    </a:lvl4pPr>
    <a:lvl5pPr marL="1828800" algn="l" rtl="0" fontAlgn="base">
      <a:spcBef>
        <a:spcPct val="30000"/>
      </a:spcBef>
      <a:spcAft>
        <a:spcPct val="0"/>
      </a:spcAft>
      <a:defRPr sz="1200" kern="1200">
        <a:solidFill>
          <a:schemeClr val="tx1"/>
        </a:solidFill>
        <a:latin typeface="+mn-lt"/>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sz="1200" b="1" i="0" u="none" strike="noStrike" kern="1200" dirty="0" smtClean="0">
                <a:solidFill>
                  <a:schemeClr val="tx1"/>
                </a:solidFill>
                <a:latin typeface="+mn-lt"/>
                <a:ea typeface="+mn-ea"/>
                <a:cs typeface="Arial" charset="0"/>
              </a:rPr>
              <a:t>У</a:t>
            </a:r>
            <a:r>
              <a:rPr lang="uk-UA" sz="1200" kern="1200" dirty="0" smtClean="0">
                <a:solidFill>
                  <a:schemeClr val="tx1"/>
                </a:solidFill>
                <a:latin typeface="+mn-lt"/>
                <a:ea typeface="+mn-ea"/>
                <a:cs typeface="Arial" charset="0"/>
              </a:rPr>
              <a:t> ясну погоду можна орієнтуватися</a:t>
            </a:r>
            <a:r>
              <a:rPr lang="uk-UA" sz="1200" b="1" i="0" u="none" strike="noStrike" kern="1200" dirty="0" smtClean="0">
                <a:solidFill>
                  <a:schemeClr val="tx1"/>
                </a:solidFill>
                <a:latin typeface="+mn-lt"/>
                <a:ea typeface="+mn-ea"/>
                <a:cs typeface="Arial" charset="0"/>
              </a:rPr>
              <a:t> за Сонцем. </a:t>
            </a:r>
            <a:r>
              <a:rPr lang="uk-UA" sz="1200" kern="1200" dirty="0" smtClean="0">
                <a:solidFill>
                  <a:schemeClr val="tx1"/>
                </a:solidFill>
                <a:latin typeface="+mn-lt"/>
                <a:ea typeface="+mn-ea"/>
                <a:cs typeface="Arial" charset="0"/>
              </a:rPr>
              <a:t>Опівдні, о 12 </a:t>
            </a:r>
            <a:r>
              <a:rPr lang="ru-RU" sz="1200" kern="1200" dirty="0" smtClean="0">
                <a:solidFill>
                  <a:schemeClr val="tx1"/>
                </a:solidFill>
                <a:latin typeface="+mn-lt"/>
                <a:ea typeface="+mn-ea"/>
                <a:cs typeface="Arial" charset="0"/>
              </a:rPr>
              <a:t>год, </a:t>
            </a:r>
            <a:r>
              <a:rPr lang="uk-UA" sz="1200" kern="1200" dirty="0" smtClean="0">
                <a:solidFill>
                  <a:schemeClr val="tx1"/>
                </a:solidFill>
                <a:latin typeface="+mn-lt"/>
                <a:ea typeface="+mn-ea"/>
                <a:cs typeface="Arial" charset="0"/>
              </a:rPr>
              <a:t>Сонце перебуває в найвищій точ­ці на небі — в зеніті. Тому тінь від предметів буде спрямована на північ. Лінію тіні «північ — південь» називають</a:t>
            </a:r>
            <a:r>
              <a:rPr lang="uk-UA" sz="1200" b="1" i="0" u="none" strike="noStrike" kern="1200" dirty="0" smtClean="0">
                <a:solidFill>
                  <a:schemeClr val="tx1"/>
                </a:solidFill>
                <a:latin typeface="+mn-lt"/>
                <a:ea typeface="+mn-ea"/>
                <a:cs typeface="Arial" charset="0"/>
              </a:rPr>
              <a:t> полуденною лінією</a:t>
            </a:r>
            <a:endParaRPr lang="uk-UA" dirty="0"/>
          </a:p>
        </p:txBody>
      </p:sp>
      <p:sp>
        <p:nvSpPr>
          <p:cNvPr id="4" name="Номер слайда 3"/>
          <p:cNvSpPr>
            <a:spLocks noGrp="1"/>
          </p:cNvSpPr>
          <p:nvPr>
            <p:ph type="sldNum" sz="quarter" idx="10"/>
          </p:nvPr>
        </p:nvSpPr>
        <p:spPr/>
        <p:txBody>
          <a:bodyPr/>
          <a:lstStyle/>
          <a:p>
            <a:pPr>
              <a:defRPr/>
            </a:pPr>
            <a:fld id="{05DDE189-E9B6-4B70-966C-18F82681F131}" type="slidenum">
              <a:rPr lang="uk-UA" smtClean="0"/>
              <a:pPr>
                <a:defRPr/>
              </a:pPr>
              <a:t>5</a:t>
            </a:fld>
            <a:endParaRPr lang="uk-U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sz="1200" kern="1200" dirty="0" smtClean="0">
                <a:solidFill>
                  <a:schemeClr val="tx1"/>
                </a:solidFill>
                <a:latin typeface="+mn-lt"/>
                <a:ea typeface="+mn-ea"/>
                <a:cs typeface="Arial" charset="0"/>
              </a:rPr>
              <a:t>Уночі, коли не видно місцевих ознак і немає Сонця, можна орієнтуватися</a:t>
            </a:r>
            <a:r>
              <a:rPr lang="uk-UA" sz="1200" b="1" i="0" u="none" strike="noStrike" kern="1200" dirty="0" smtClean="0">
                <a:solidFill>
                  <a:schemeClr val="tx1"/>
                </a:solidFill>
                <a:latin typeface="+mn-lt"/>
                <a:ea typeface="+mn-ea"/>
                <a:cs typeface="Arial" charset="0"/>
              </a:rPr>
              <a:t> за зорями.</a:t>
            </a:r>
            <a:r>
              <a:rPr lang="uk-UA" sz="1200" kern="1200" dirty="0" smtClean="0">
                <a:solidFill>
                  <a:schemeClr val="tx1"/>
                </a:solidFill>
                <a:latin typeface="+mn-lt"/>
                <a:ea typeface="+mn-ea"/>
                <a:cs typeface="Arial" charset="0"/>
              </a:rPr>
              <a:t> Для цього потрібно знайти на нічному небі</a:t>
            </a:r>
            <a:r>
              <a:rPr lang="uk-UA" sz="1200" b="0" i="1" u="none" strike="noStrike" kern="1200" dirty="0" smtClean="0">
                <a:solidFill>
                  <a:schemeClr val="tx1"/>
                </a:solidFill>
                <a:latin typeface="+mn-lt"/>
                <a:ea typeface="+mn-ea"/>
                <a:cs typeface="Arial" charset="0"/>
              </a:rPr>
              <a:t> Полярну зорю</a:t>
            </a:r>
            <a:r>
              <a:rPr lang="uk-UA" sz="1200" kern="1200" dirty="0" smtClean="0">
                <a:solidFill>
                  <a:schemeClr val="tx1"/>
                </a:solidFill>
                <a:latin typeface="+mn-lt"/>
                <a:ea typeface="+mn-ea"/>
                <a:cs typeface="Arial" charset="0"/>
              </a:rPr>
              <a:t>. Вона вказує напрямок на північ. Щоб не помилитися, спо­чатку знаходять сім зірок</a:t>
            </a:r>
            <a:r>
              <a:rPr lang="uk-UA" sz="1200" b="0" i="1" u="none" strike="noStrike" kern="1200" dirty="0" smtClean="0">
                <a:solidFill>
                  <a:schemeClr val="tx1"/>
                </a:solidFill>
                <a:latin typeface="+mn-lt"/>
                <a:ea typeface="+mn-ea"/>
                <a:cs typeface="Arial" charset="0"/>
              </a:rPr>
              <a:t> сузір'я Великого Воза (Ве­ликої Ведмедиці),</a:t>
            </a:r>
            <a:r>
              <a:rPr lang="uk-UA" sz="1200" kern="1200" dirty="0" smtClean="0">
                <a:solidFill>
                  <a:schemeClr val="tx1"/>
                </a:solidFill>
                <a:latin typeface="+mn-lt"/>
                <a:ea typeface="+mn-ea"/>
                <a:cs typeface="Arial" charset="0"/>
              </a:rPr>
              <a:t> яке нагадує ківш із довгою ручкою (мал. 28, б). Потім уявно з'єднують прямою лінією дві зорі, що розташовані на краю ковша. Після цього продовжують уявну лінію до крайньої зорі на «ручці» </a:t>
            </a:r>
            <a:r>
              <a:rPr lang="uk-UA" sz="1200" b="0" i="1" u="none" strike="noStrike" kern="1200" dirty="0" err="1" smtClean="0">
                <a:solidFill>
                  <a:schemeClr val="tx1"/>
                </a:solidFill>
                <a:latin typeface="+mn-lt"/>
                <a:ea typeface="+mn-ea"/>
                <a:cs typeface="Arial" charset="0"/>
              </a:rPr>
              <a:t>сузір</a:t>
            </a:r>
            <a:r>
              <a:rPr lang="uk-UA" sz="1200" b="0" i="1" u="none" strike="noStrike" kern="1200" dirty="0" smtClean="0">
                <a:solidFill>
                  <a:schemeClr val="tx1"/>
                </a:solidFill>
                <a:latin typeface="+mn-lt"/>
                <a:ea typeface="+mn-ea"/>
                <a:cs typeface="Arial" charset="0"/>
              </a:rPr>
              <a:t> </a:t>
            </a:r>
            <a:r>
              <a:rPr lang="uk-UA" sz="1200" b="0" i="1" u="none" strike="noStrike" kern="1200" dirty="0" err="1" smtClean="0">
                <a:solidFill>
                  <a:schemeClr val="tx1"/>
                </a:solidFill>
                <a:latin typeface="+mn-lt"/>
                <a:ea typeface="+mn-ea"/>
                <a:cs typeface="Arial" charset="0"/>
              </a:rPr>
              <a:t>'я</a:t>
            </a:r>
            <a:r>
              <a:rPr lang="uk-UA" sz="1200" b="0" i="1" u="none" strike="noStrike" kern="1200" dirty="0" smtClean="0">
                <a:solidFill>
                  <a:schemeClr val="tx1"/>
                </a:solidFill>
                <a:latin typeface="+mn-lt"/>
                <a:ea typeface="+mn-ea"/>
                <a:cs typeface="Arial" charset="0"/>
              </a:rPr>
              <a:t> Малий Віз (Мала Ведмедиця),</a:t>
            </a:r>
            <a:r>
              <a:rPr lang="uk-UA" sz="1200" kern="1200" dirty="0" smtClean="0">
                <a:solidFill>
                  <a:schemeClr val="tx1"/>
                </a:solidFill>
                <a:latin typeface="+mn-lt"/>
                <a:ea typeface="+mn-ea"/>
                <a:cs typeface="Arial" charset="0"/>
              </a:rPr>
              <a:t> Ця крайня яскрава зоря </a:t>
            </a:r>
            <a:r>
              <a:rPr lang="uk-UA" sz="1200" b="0" i="0" u="sng" strike="noStrike" kern="1200" dirty="0" smtClean="0">
                <a:solidFill>
                  <a:schemeClr val="tx1"/>
                </a:solidFill>
                <a:latin typeface="+mn-lt"/>
                <a:ea typeface="+mn-ea"/>
                <a:cs typeface="Arial" charset="0"/>
              </a:rPr>
              <a:t>і є Полярною.</a:t>
            </a:r>
            <a:r>
              <a:rPr lang="uk-UA" sz="1200" kern="1200" dirty="0" smtClean="0">
                <a:solidFill>
                  <a:schemeClr val="tx1"/>
                </a:solidFill>
                <a:latin typeface="+mn-lt"/>
                <a:ea typeface="+mn-ea"/>
                <a:cs typeface="Arial" charset="0"/>
              </a:rPr>
              <a:t>	</a:t>
            </a:r>
            <a:endParaRPr lang="uk-UA" dirty="0"/>
          </a:p>
        </p:txBody>
      </p:sp>
      <p:sp>
        <p:nvSpPr>
          <p:cNvPr id="4" name="Номер слайда 3"/>
          <p:cNvSpPr>
            <a:spLocks noGrp="1"/>
          </p:cNvSpPr>
          <p:nvPr>
            <p:ph type="sldNum" sz="quarter" idx="10"/>
          </p:nvPr>
        </p:nvSpPr>
        <p:spPr/>
        <p:txBody>
          <a:bodyPr/>
          <a:lstStyle/>
          <a:p>
            <a:pPr>
              <a:defRPr/>
            </a:pPr>
            <a:fld id="{05DDE189-E9B6-4B70-966C-18F82681F131}" type="slidenum">
              <a:rPr lang="uk-UA" smtClean="0"/>
              <a:pPr>
                <a:defRPr/>
              </a:pPr>
              <a:t>6</a:t>
            </a:fld>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uk-UA" smtClean="0"/>
              <a:t>Зразок заголовка</a:t>
            </a:r>
            <a:endParaRPr lang="uk-UA"/>
          </a:p>
        </p:txBody>
      </p:sp>
      <p:sp>
        <p:nvSpPr>
          <p:cNvPr id="3" name="Пі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Зразок підзаголовка</a:t>
            </a:r>
            <a:endParaRPr lang="uk-UA"/>
          </a:p>
        </p:txBody>
      </p:sp>
      <p:sp>
        <p:nvSpPr>
          <p:cNvPr id="4" name="Місце для дати 3"/>
          <p:cNvSpPr>
            <a:spLocks noGrp="1"/>
          </p:cNvSpPr>
          <p:nvPr>
            <p:ph type="dt" sz="half" idx="10"/>
          </p:nvPr>
        </p:nvSpPr>
        <p:spPr/>
        <p:txBody>
          <a:bodyPr/>
          <a:lstStyle>
            <a:lvl1pPr>
              <a:defRPr/>
            </a:lvl1pPr>
          </a:lstStyle>
          <a:p>
            <a:pPr>
              <a:defRPr/>
            </a:pPr>
            <a:fld id="{6349ADA3-FA55-4A69-A521-4601EB95F3D9}" type="datetimeFigureOut">
              <a:rPr lang="uk-UA"/>
              <a:pPr>
                <a:defRPr/>
              </a:pPr>
              <a:t>24.09.2018</a:t>
            </a:fld>
            <a:endParaRPr lang="uk-UA"/>
          </a:p>
        </p:txBody>
      </p:sp>
      <p:sp>
        <p:nvSpPr>
          <p:cNvPr id="5"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6" name="Місце для номера слайда 5"/>
          <p:cNvSpPr>
            <a:spLocks noGrp="1"/>
          </p:cNvSpPr>
          <p:nvPr>
            <p:ph type="sldNum" sz="quarter" idx="12"/>
          </p:nvPr>
        </p:nvSpPr>
        <p:spPr/>
        <p:txBody>
          <a:bodyPr/>
          <a:lstStyle>
            <a:lvl1pPr>
              <a:defRPr/>
            </a:lvl1pPr>
          </a:lstStyle>
          <a:p>
            <a:pPr>
              <a:defRPr/>
            </a:pPr>
            <a:fld id="{902D3905-31EF-4FAF-9376-1D492F36EBA1}" type="slidenum">
              <a:rPr lang="uk-UA"/>
              <a:pPr>
                <a:defRPr/>
              </a:pPr>
              <a:t>‹#›</a:t>
            </a:fld>
            <a:endParaRPr lang="uk-UA"/>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idx="1"/>
          </p:nvPr>
        </p:nvSpPr>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lvl1pPr>
              <a:defRPr/>
            </a:lvl1pPr>
          </a:lstStyle>
          <a:p>
            <a:pPr>
              <a:defRPr/>
            </a:pPr>
            <a:fld id="{F2BCCA22-7E48-40C9-A38B-CE65A6B6885F}" type="datetimeFigureOut">
              <a:rPr lang="uk-UA"/>
              <a:pPr>
                <a:defRPr/>
              </a:pPr>
              <a:t>24.09.2018</a:t>
            </a:fld>
            <a:endParaRPr lang="uk-UA"/>
          </a:p>
        </p:txBody>
      </p:sp>
      <p:sp>
        <p:nvSpPr>
          <p:cNvPr id="5"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6" name="Місце для номера слайда 5"/>
          <p:cNvSpPr>
            <a:spLocks noGrp="1"/>
          </p:cNvSpPr>
          <p:nvPr>
            <p:ph type="sldNum" sz="quarter" idx="12"/>
          </p:nvPr>
        </p:nvSpPr>
        <p:spPr/>
        <p:txBody>
          <a:bodyPr/>
          <a:lstStyle>
            <a:lvl1pPr>
              <a:defRPr/>
            </a:lvl1pPr>
          </a:lstStyle>
          <a:p>
            <a:pPr>
              <a:defRPr/>
            </a:pPr>
            <a:fld id="{0525F340-A06E-40D1-8799-D459E457EDD8}" type="slidenum">
              <a:rPr lang="uk-UA"/>
              <a:pPr>
                <a:defRPr/>
              </a:pPr>
              <a:t>‹#›</a:t>
            </a:fld>
            <a:endParaRPr lang="uk-UA"/>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uk-UA" smtClean="0"/>
              <a:t>Зразок заголовка</a:t>
            </a:r>
            <a:endParaRPr lang="uk-UA"/>
          </a:p>
        </p:txBody>
      </p:sp>
      <p:sp>
        <p:nvSpPr>
          <p:cNvPr id="3" name="Місце для тексту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Місце для дати 3"/>
          <p:cNvSpPr>
            <a:spLocks noGrp="1"/>
          </p:cNvSpPr>
          <p:nvPr>
            <p:ph type="dt" sz="half" idx="10"/>
          </p:nvPr>
        </p:nvSpPr>
        <p:spPr/>
        <p:txBody>
          <a:bodyPr/>
          <a:lstStyle>
            <a:lvl1pPr>
              <a:defRPr/>
            </a:lvl1pPr>
          </a:lstStyle>
          <a:p>
            <a:pPr>
              <a:defRPr/>
            </a:pPr>
            <a:fld id="{309EC12F-FB9F-4811-837D-FD60CB59DF9E}" type="datetimeFigureOut">
              <a:rPr lang="uk-UA"/>
              <a:pPr>
                <a:defRPr/>
              </a:pPr>
              <a:t>24.09.2018</a:t>
            </a:fld>
            <a:endParaRPr lang="uk-UA"/>
          </a:p>
        </p:txBody>
      </p:sp>
      <p:sp>
        <p:nvSpPr>
          <p:cNvPr id="5"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6" name="Місце для номера слайда 5"/>
          <p:cNvSpPr>
            <a:spLocks noGrp="1"/>
          </p:cNvSpPr>
          <p:nvPr>
            <p:ph type="sldNum" sz="quarter" idx="12"/>
          </p:nvPr>
        </p:nvSpPr>
        <p:spPr/>
        <p:txBody>
          <a:bodyPr/>
          <a:lstStyle>
            <a:lvl1pPr>
              <a:defRPr/>
            </a:lvl1pPr>
          </a:lstStyle>
          <a:p>
            <a:pPr>
              <a:defRPr/>
            </a:pPr>
            <a:fld id="{CAFA4CB3-0EB0-45F2-9E6B-F718D2A2DA78}" type="slidenum">
              <a:rPr lang="uk-UA"/>
              <a:pPr>
                <a:defRPr/>
              </a:pPr>
              <a:t>‹#›</a:t>
            </a:fld>
            <a:endParaRPr lang="uk-UA"/>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вмісту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дати 3"/>
          <p:cNvSpPr>
            <a:spLocks noGrp="1"/>
          </p:cNvSpPr>
          <p:nvPr>
            <p:ph type="dt" sz="half" idx="10"/>
          </p:nvPr>
        </p:nvSpPr>
        <p:spPr/>
        <p:txBody>
          <a:bodyPr/>
          <a:lstStyle>
            <a:lvl1pPr>
              <a:defRPr/>
            </a:lvl1pPr>
          </a:lstStyle>
          <a:p>
            <a:pPr>
              <a:defRPr/>
            </a:pPr>
            <a:fld id="{C86F95D4-91DA-4051-BB7E-156033ACF4BE}" type="datetimeFigureOut">
              <a:rPr lang="uk-UA"/>
              <a:pPr>
                <a:defRPr/>
              </a:pPr>
              <a:t>24.09.2018</a:t>
            </a:fld>
            <a:endParaRPr lang="uk-UA"/>
          </a:p>
        </p:txBody>
      </p:sp>
      <p:sp>
        <p:nvSpPr>
          <p:cNvPr id="6"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7" name="Місце для номера слайда 5"/>
          <p:cNvSpPr>
            <a:spLocks noGrp="1"/>
          </p:cNvSpPr>
          <p:nvPr>
            <p:ph type="sldNum" sz="quarter" idx="12"/>
          </p:nvPr>
        </p:nvSpPr>
        <p:spPr/>
        <p:txBody>
          <a:bodyPr/>
          <a:lstStyle>
            <a:lvl1pPr>
              <a:defRPr/>
            </a:lvl1pPr>
          </a:lstStyle>
          <a:p>
            <a:pPr>
              <a:defRPr/>
            </a:pPr>
            <a:fld id="{F8561274-FFD2-4C7B-AB2A-610D40A8A10C}" type="slidenum">
              <a:rPr lang="uk-UA"/>
              <a:pPr>
                <a:defRPr/>
              </a:pPr>
              <a:t>‹#›</a:t>
            </a:fld>
            <a:endParaRPr lang="uk-UA"/>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uk-UA" smtClean="0"/>
              <a:t>Зразок заголовка</a:t>
            </a:r>
            <a:endParaRPr lang="uk-UA"/>
          </a:p>
        </p:txBody>
      </p:sp>
      <p:sp>
        <p:nvSpPr>
          <p:cNvPr id="3" name="Місце для тексту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Місце для вмісту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тексту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Місце для вмісту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7" name="Місце для дати 3"/>
          <p:cNvSpPr>
            <a:spLocks noGrp="1"/>
          </p:cNvSpPr>
          <p:nvPr>
            <p:ph type="dt" sz="half" idx="10"/>
          </p:nvPr>
        </p:nvSpPr>
        <p:spPr/>
        <p:txBody>
          <a:bodyPr/>
          <a:lstStyle>
            <a:lvl1pPr>
              <a:defRPr/>
            </a:lvl1pPr>
          </a:lstStyle>
          <a:p>
            <a:pPr>
              <a:defRPr/>
            </a:pPr>
            <a:fld id="{2C1D4BB4-BBBE-44CE-A2F7-2AB19C18DC79}" type="datetimeFigureOut">
              <a:rPr lang="uk-UA"/>
              <a:pPr>
                <a:defRPr/>
              </a:pPr>
              <a:t>24.09.2018</a:t>
            </a:fld>
            <a:endParaRPr lang="uk-UA"/>
          </a:p>
        </p:txBody>
      </p:sp>
      <p:sp>
        <p:nvSpPr>
          <p:cNvPr id="8"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9" name="Місце для номера слайда 5"/>
          <p:cNvSpPr>
            <a:spLocks noGrp="1"/>
          </p:cNvSpPr>
          <p:nvPr>
            <p:ph type="sldNum" sz="quarter" idx="12"/>
          </p:nvPr>
        </p:nvSpPr>
        <p:spPr/>
        <p:txBody>
          <a:bodyPr/>
          <a:lstStyle>
            <a:lvl1pPr>
              <a:defRPr/>
            </a:lvl1pPr>
          </a:lstStyle>
          <a:p>
            <a:pPr>
              <a:defRPr/>
            </a:pPr>
            <a:fld id="{00C6C83B-C449-4930-831D-8CB5C0D93C8A}" type="slidenum">
              <a:rPr lang="uk-UA"/>
              <a:pPr>
                <a:defRPr/>
              </a:pPr>
              <a:t>‹#›</a:t>
            </a:fld>
            <a:endParaRPr lang="uk-UA"/>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дати 3"/>
          <p:cNvSpPr>
            <a:spLocks noGrp="1"/>
          </p:cNvSpPr>
          <p:nvPr>
            <p:ph type="dt" sz="half" idx="10"/>
          </p:nvPr>
        </p:nvSpPr>
        <p:spPr/>
        <p:txBody>
          <a:bodyPr/>
          <a:lstStyle>
            <a:lvl1pPr>
              <a:defRPr/>
            </a:lvl1pPr>
          </a:lstStyle>
          <a:p>
            <a:pPr>
              <a:defRPr/>
            </a:pPr>
            <a:fld id="{B1F89F95-C1D8-4A75-BC39-37174AC6DFDA}" type="datetimeFigureOut">
              <a:rPr lang="uk-UA"/>
              <a:pPr>
                <a:defRPr/>
              </a:pPr>
              <a:t>24.09.2018</a:t>
            </a:fld>
            <a:endParaRPr lang="uk-UA"/>
          </a:p>
        </p:txBody>
      </p:sp>
      <p:sp>
        <p:nvSpPr>
          <p:cNvPr id="4"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5" name="Місце для номера слайда 5"/>
          <p:cNvSpPr>
            <a:spLocks noGrp="1"/>
          </p:cNvSpPr>
          <p:nvPr>
            <p:ph type="sldNum" sz="quarter" idx="12"/>
          </p:nvPr>
        </p:nvSpPr>
        <p:spPr/>
        <p:txBody>
          <a:bodyPr/>
          <a:lstStyle>
            <a:lvl1pPr>
              <a:defRPr/>
            </a:lvl1pPr>
          </a:lstStyle>
          <a:p>
            <a:pPr>
              <a:defRPr/>
            </a:pPr>
            <a:fld id="{EABA4EF4-5DDA-4A1A-AFD0-E4A31E95CEF3}" type="slidenum">
              <a:rPr lang="uk-UA"/>
              <a:pPr>
                <a:defRPr/>
              </a:pPr>
              <a:t>‹#›</a:t>
            </a:fld>
            <a:endParaRPr lang="uk-UA"/>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3"/>
          <p:cNvSpPr>
            <a:spLocks noGrp="1"/>
          </p:cNvSpPr>
          <p:nvPr>
            <p:ph type="dt" sz="half" idx="10"/>
          </p:nvPr>
        </p:nvSpPr>
        <p:spPr/>
        <p:txBody>
          <a:bodyPr/>
          <a:lstStyle>
            <a:lvl1pPr>
              <a:defRPr/>
            </a:lvl1pPr>
          </a:lstStyle>
          <a:p>
            <a:pPr>
              <a:defRPr/>
            </a:pPr>
            <a:fld id="{951B90F8-C971-489B-A1E5-2077680DFF38}" type="datetimeFigureOut">
              <a:rPr lang="uk-UA"/>
              <a:pPr>
                <a:defRPr/>
              </a:pPr>
              <a:t>24.09.2018</a:t>
            </a:fld>
            <a:endParaRPr lang="uk-UA"/>
          </a:p>
        </p:txBody>
      </p:sp>
      <p:sp>
        <p:nvSpPr>
          <p:cNvPr id="3"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4" name="Місце для номера слайда 5"/>
          <p:cNvSpPr>
            <a:spLocks noGrp="1"/>
          </p:cNvSpPr>
          <p:nvPr>
            <p:ph type="sldNum" sz="quarter" idx="12"/>
          </p:nvPr>
        </p:nvSpPr>
        <p:spPr/>
        <p:txBody>
          <a:bodyPr/>
          <a:lstStyle>
            <a:lvl1pPr>
              <a:defRPr/>
            </a:lvl1pPr>
          </a:lstStyle>
          <a:p>
            <a:pPr>
              <a:defRPr/>
            </a:pPr>
            <a:fld id="{3E053714-93CF-474C-9182-F6CE14D9FAB5}" type="slidenum">
              <a:rPr lang="uk-UA"/>
              <a:pPr>
                <a:defRPr/>
              </a:pPr>
              <a:t>‹#›</a:t>
            </a:fld>
            <a:endParaRPr lang="uk-UA"/>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uk-UA" smtClean="0"/>
              <a:t>Зразок заголовка</a:t>
            </a:r>
            <a:endParaRPr lang="uk-UA"/>
          </a:p>
        </p:txBody>
      </p:sp>
      <p:sp>
        <p:nvSpPr>
          <p:cNvPr id="3" name="Місце для вмісту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тексту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Місце для дати 3"/>
          <p:cNvSpPr>
            <a:spLocks noGrp="1"/>
          </p:cNvSpPr>
          <p:nvPr>
            <p:ph type="dt" sz="half" idx="10"/>
          </p:nvPr>
        </p:nvSpPr>
        <p:spPr/>
        <p:txBody>
          <a:bodyPr/>
          <a:lstStyle>
            <a:lvl1pPr>
              <a:defRPr/>
            </a:lvl1pPr>
          </a:lstStyle>
          <a:p>
            <a:pPr>
              <a:defRPr/>
            </a:pPr>
            <a:fld id="{F56ADEE9-E595-43D8-B18F-E54D571C8D11}" type="datetimeFigureOut">
              <a:rPr lang="uk-UA"/>
              <a:pPr>
                <a:defRPr/>
              </a:pPr>
              <a:t>24.09.2018</a:t>
            </a:fld>
            <a:endParaRPr lang="uk-UA"/>
          </a:p>
        </p:txBody>
      </p:sp>
      <p:sp>
        <p:nvSpPr>
          <p:cNvPr id="6"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7" name="Місце для номера слайда 5"/>
          <p:cNvSpPr>
            <a:spLocks noGrp="1"/>
          </p:cNvSpPr>
          <p:nvPr>
            <p:ph type="sldNum" sz="quarter" idx="12"/>
          </p:nvPr>
        </p:nvSpPr>
        <p:spPr/>
        <p:txBody>
          <a:bodyPr/>
          <a:lstStyle>
            <a:lvl1pPr>
              <a:defRPr/>
            </a:lvl1pPr>
          </a:lstStyle>
          <a:p>
            <a:pPr>
              <a:defRPr/>
            </a:pPr>
            <a:fld id="{B0E27E6F-3C94-4C79-85A5-C9D6DC46E5C0}" type="slidenum">
              <a:rPr lang="uk-UA"/>
              <a:pPr>
                <a:defRPr/>
              </a:pPr>
              <a:t>‹#›</a:t>
            </a:fld>
            <a:endParaRPr lang="uk-UA"/>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uk-UA" smtClean="0"/>
              <a:t>Зразок заголовка</a:t>
            </a:r>
            <a:endParaRPr lang="uk-UA"/>
          </a:p>
        </p:txBody>
      </p:sp>
      <p:sp>
        <p:nvSpPr>
          <p:cNvPr id="3" name="Місце для рисунка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a:p>
        </p:txBody>
      </p:sp>
      <p:sp>
        <p:nvSpPr>
          <p:cNvPr id="4" name="Місце для тексту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Місце для дати 3"/>
          <p:cNvSpPr>
            <a:spLocks noGrp="1"/>
          </p:cNvSpPr>
          <p:nvPr>
            <p:ph type="dt" sz="half" idx="10"/>
          </p:nvPr>
        </p:nvSpPr>
        <p:spPr/>
        <p:txBody>
          <a:bodyPr/>
          <a:lstStyle>
            <a:lvl1pPr>
              <a:defRPr/>
            </a:lvl1pPr>
          </a:lstStyle>
          <a:p>
            <a:pPr>
              <a:defRPr/>
            </a:pPr>
            <a:fld id="{F2A87018-B07C-4CB9-B744-06249863F03A}" type="datetimeFigureOut">
              <a:rPr lang="uk-UA"/>
              <a:pPr>
                <a:defRPr/>
              </a:pPr>
              <a:t>24.09.2018</a:t>
            </a:fld>
            <a:endParaRPr lang="uk-UA"/>
          </a:p>
        </p:txBody>
      </p:sp>
      <p:sp>
        <p:nvSpPr>
          <p:cNvPr id="6"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7" name="Місце для номера слайда 5"/>
          <p:cNvSpPr>
            <a:spLocks noGrp="1"/>
          </p:cNvSpPr>
          <p:nvPr>
            <p:ph type="sldNum" sz="quarter" idx="12"/>
          </p:nvPr>
        </p:nvSpPr>
        <p:spPr/>
        <p:txBody>
          <a:bodyPr/>
          <a:lstStyle>
            <a:lvl1pPr>
              <a:defRPr/>
            </a:lvl1pPr>
          </a:lstStyle>
          <a:p>
            <a:pPr>
              <a:defRPr/>
            </a:pPr>
            <a:fld id="{FFF4B30F-0408-48BF-8A90-429827D1D1B7}" type="slidenum">
              <a:rPr lang="uk-UA"/>
              <a:pPr>
                <a:defRPr/>
              </a:pPr>
              <a:t>‹#›</a:t>
            </a:fld>
            <a:endParaRPr lang="uk-UA"/>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ертикального напису 2"/>
          <p:cNvSpPr>
            <a:spLocks noGrp="1"/>
          </p:cNvSpPr>
          <p:nvPr>
            <p:ph type="body" orient="vert" idx="1"/>
          </p:nvPr>
        </p:nvSpPr>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lvl1pPr>
              <a:defRPr/>
            </a:lvl1pPr>
          </a:lstStyle>
          <a:p>
            <a:pPr>
              <a:defRPr/>
            </a:pPr>
            <a:fld id="{3F6AFD2C-A3DD-40C4-881D-59061827B1C0}" type="datetimeFigureOut">
              <a:rPr lang="uk-UA"/>
              <a:pPr>
                <a:defRPr/>
              </a:pPr>
              <a:t>24.09.2018</a:t>
            </a:fld>
            <a:endParaRPr lang="uk-UA"/>
          </a:p>
        </p:txBody>
      </p:sp>
      <p:sp>
        <p:nvSpPr>
          <p:cNvPr id="5"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6" name="Місце для номера слайда 5"/>
          <p:cNvSpPr>
            <a:spLocks noGrp="1"/>
          </p:cNvSpPr>
          <p:nvPr>
            <p:ph type="sldNum" sz="quarter" idx="12"/>
          </p:nvPr>
        </p:nvSpPr>
        <p:spPr/>
        <p:txBody>
          <a:bodyPr/>
          <a:lstStyle>
            <a:lvl1pPr>
              <a:defRPr/>
            </a:lvl1pPr>
          </a:lstStyle>
          <a:p>
            <a:pPr>
              <a:defRPr/>
            </a:pPr>
            <a:fld id="{4305F207-92AD-4DC7-97CA-54FF523980A1}" type="slidenum">
              <a:rPr lang="uk-UA"/>
              <a:pPr>
                <a:defRPr/>
              </a:pPr>
              <a:t>‹#›</a:t>
            </a:fld>
            <a:endParaRPr lang="uk-UA"/>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6629400" y="274638"/>
            <a:ext cx="2057400" cy="5851525"/>
          </a:xfrm>
        </p:spPr>
        <p:txBody>
          <a:bodyPr vert="eaVert"/>
          <a:lstStyle/>
          <a:p>
            <a:r>
              <a:rPr lang="uk-UA" smtClean="0"/>
              <a:t>Зразок заголовка</a:t>
            </a:r>
            <a:endParaRPr lang="uk-UA"/>
          </a:p>
        </p:txBody>
      </p:sp>
      <p:sp>
        <p:nvSpPr>
          <p:cNvPr id="3" name="Місце для вертикального напису 2"/>
          <p:cNvSpPr>
            <a:spLocks noGrp="1"/>
          </p:cNvSpPr>
          <p:nvPr>
            <p:ph type="body" orient="vert" idx="1"/>
          </p:nvPr>
        </p:nvSpPr>
        <p:spPr>
          <a:xfrm>
            <a:off x="457200" y="274638"/>
            <a:ext cx="6019800" cy="5851525"/>
          </a:xfrm>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lvl1pPr>
              <a:defRPr/>
            </a:lvl1pPr>
          </a:lstStyle>
          <a:p>
            <a:pPr>
              <a:defRPr/>
            </a:pPr>
            <a:fld id="{42C42567-33F0-44B9-B72B-44328917904D}" type="datetimeFigureOut">
              <a:rPr lang="uk-UA"/>
              <a:pPr>
                <a:defRPr/>
              </a:pPr>
              <a:t>24.09.2018</a:t>
            </a:fld>
            <a:endParaRPr lang="uk-UA"/>
          </a:p>
        </p:txBody>
      </p:sp>
      <p:sp>
        <p:nvSpPr>
          <p:cNvPr id="5" name="Місце для нижнього колонтитула 4"/>
          <p:cNvSpPr>
            <a:spLocks noGrp="1"/>
          </p:cNvSpPr>
          <p:nvPr>
            <p:ph type="ftr" sz="quarter" idx="11"/>
          </p:nvPr>
        </p:nvSpPr>
        <p:spPr/>
        <p:txBody>
          <a:bodyPr/>
          <a:lstStyle>
            <a:lvl1pPr>
              <a:defRPr/>
            </a:lvl1pPr>
          </a:lstStyle>
          <a:p>
            <a:pPr>
              <a:defRPr/>
            </a:pPr>
            <a:endParaRPr lang="uk-UA"/>
          </a:p>
        </p:txBody>
      </p:sp>
      <p:sp>
        <p:nvSpPr>
          <p:cNvPr id="6" name="Місце для номера слайда 5"/>
          <p:cNvSpPr>
            <a:spLocks noGrp="1"/>
          </p:cNvSpPr>
          <p:nvPr>
            <p:ph type="sldNum" sz="quarter" idx="12"/>
          </p:nvPr>
        </p:nvSpPr>
        <p:spPr/>
        <p:txBody>
          <a:bodyPr/>
          <a:lstStyle>
            <a:lvl1pPr>
              <a:defRPr/>
            </a:lvl1pPr>
          </a:lstStyle>
          <a:p>
            <a:pPr>
              <a:defRPr/>
            </a:pPr>
            <a:fld id="{2A54EDF3-11BE-4C0A-A7E0-FE2A490B7445}" type="slidenum">
              <a:rPr lang="uk-UA"/>
              <a:pPr>
                <a:defRPr/>
              </a:pPr>
              <a:t>‹#›</a:t>
            </a:fld>
            <a:endParaRPr lang="uk-UA"/>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pPr>
              <a:defRPr/>
            </a:pPr>
            <a:fld id="{72C0559E-950C-447C-B885-ADE98FADE3FC}" type="datetimeFigureOut">
              <a:rPr lang="uk-UA" smtClean="0"/>
              <a:pPr>
                <a:defRPr/>
              </a:pPr>
              <a:t>24.09.2018</a:t>
            </a:fld>
            <a:endParaRPr lang="uk-UA"/>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pPr>
              <a:defRPr/>
            </a:pPr>
            <a:endParaRPr lang="uk-UA"/>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pPr>
              <a:defRPr/>
            </a:pPr>
            <a:fld id="{72E6FBB5-BF86-4D35-80F6-A83BF071A6B6}" type="slidenum">
              <a:rPr lang="uk-UA" smtClean="0"/>
              <a:pPr>
                <a:defRPr/>
              </a:pPr>
              <a:t>‹#›</a:t>
            </a:fld>
            <a:endParaRPr lang="uk-UA"/>
          </a:p>
        </p:txBody>
      </p:sp>
    </p:spTree>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72C0559E-950C-447C-B885-ADE98FADE3FC}" type="datetimeFigureOut">
              <a:rPr lang="uk-UA" smtClean="0"/>
              <a:pPr>
                <a:defRPr/>
              </a:pPr>
              <a:t>24.09.2018</a:t>
            </a:fld>
            <a:endParaRPr lang="uk-UA"/>
          </a:p>
        </p:txBody>
      </p:sp>
      <p:sp>
        <p:nvSpPr>
          <p:cNvPr id="5" name="Нижний колонтитул 4"/>
          <p:cNvSpPr>
            <a:spLocks noGrp="1"/>
          </p:cNvSpPr>
          <p:nvPr>
            <p:ph type="ftr" sz="quarter" idx="11"/>
          </p:nvPr>
        </p:nvSpPr>
        <p:spPr/>
        <p:txBody>
          <a:bodyPr/>
          <a:lstStyle>
            <a:extLst/>
          </a:lstStyle>
          <a:p>
            <a:pPr>
              <a:defRPr/>
            </a:pPr>
            <a:endParaRPr lang="uk-UA"/>
          </a:p>
        </p:txBody>
      </p:sp>
      <p:sp>
        <p:nvSpPr>
          <p:cNvPr id="6" name="Номер слайда 5"/>
          <p:cNvSpPr>
            <a:spLocks noGrp="1"/>
          </p:cNvSpPr>
          <p:nvPr>
            <p:ph type="sldNum" sz="quarter" idx="12"/>
          </p:nvPr>
        </p:nvSpPr>
        <p:spPr/>
        <p:txBody>
          <a:bodyPr/>
          <a:lstStyle>
            <a:extLst/>
          </a:lstStyle>
          <a:p>
            <a:pPr>
              <a:defRPr/>
            </a:pPr>
            <a:fld id="{72E6FBB5-BF86-4D35-80F6-A83BF071A6B6}" type="slidenum">
              <a:rPr lang="uk-UA" smtClean="0"/>
              <a:pPr>
                <a:defRPr/>
              </a:pPr>
              <a:t>‹#›</a:t>
            </a:fld>
            <a:endParaRPr lang="uk-UA"/>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pPr>
              <a:defRPr/>
            </a:pPr>
            <a:fld id="{72C0559E-950C-447C-B885-ADE98FADE3FC}" type="datetimeFigureOut">
              <a:rPr lang="uk-UA" smtClean="0"/>
              <a:pPr>
                <a:defRPr/>
              </a:pPr>
              <a:t>24.09.2018</a:t>
            </a:fld>
            <a:endParaRPr lang="uk-UA"/>
          </a:p>
        </p:txBody>
      </p:sp>
      <p:sp>
        <p:nvSpPr>
          <p:cNvPr id="5" name="Нижний колонтитул 4"/>
          <p:cNvSpPr>
            <a:spLocks noGrp="1"/>
          </p:cNvSpPr>
          <p:nvPr>
            <p:ph type="ftr" sz="quarter" idx="11"/>
          </p:nvPr>
        </p:nvSpPr>
        <p:spPr/>
        <p:txBody>
          <a:bodyPr/>
          <a:lstStyle>
            <a:extLst/>
          </a:lstStyle>
          <a:p>
            <a:pPr>
              <a:defRPr/>
            </a:pPr>
            <a:endParaRPr lang="uk-UA"/>
          </a:p>
        </p:txBody>
      </p:sp>
      <p:sp>
        <p:nvSpPr>
          <p:cNvPr id="6" name="Номер слайда 5"/>
          <p:cNvSpPr>
            <a:spLocks noGrp="1"/>
          </p:cNvSpPr>
          <p:nvPr>
            <p:ph type="sldNum" sz="quarter" idx="12"/>
          </p:nvPr>
        </p:nvSpPr>
        <p:spPr/>
        <p:txBody>
          <a:bodyPr/>
          <a:lstStyle>
            <a:extLst/>
          </a:lstStyle>
          <a:p>
            <a:pPr>
              <a:defRPr/>
            </a:pPr>
            <a:fld id="{72E6FBB5-BF86-4D35-80F6-A83BF071A6B6}" type="slidenum">
              <a:rPr lang="uk-UA" smtClean="0"/>
              <a:pPr>
                <a:defRPr/>
              </a:pPr>
              <a:t>‹#›</a:t>
            </a:fld>
            <a:endParaRPr lang="uk-UA"/>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pPr>
              <a:defRPr/>
            </a:pPr>
            <a:fld id="{72C0559E-950C-447C-B885-ADE98FADE3FC}" type="datetimeFigureOut">
              <a:rPr lang="uk-UA" smtClean="0"/>
              <a:pPr>
                <a:defRPr/>
              </a:pPr>
              <a:t>24.09.2018</a:t>
            </a:fld>
            <a:endParaRPr lang="uk-UA"/>
          </a:p>
        </p:txBody>
      </p:sp>
      <p:sp>
        <p:nvSpPr>
          <p:cNvPr id="6" name="Нижний колонтитул 5"/>
          <p:cNvSpPr>
            <a:spLocks noGrp="1"/>
          </p:cNvSpPr>
          <p:nvPr>
            <p:ph type="ftr" sz="quarter" idx="11"/>
          </p:nvPr>
        </p:nvSpPr>
        <p:spPr/>
        <p:txBody>
          <a:bodyPr/>
          <a:lstStyle>
            <a:extLst/>
          </a:lstStyle>
          <a:p>
            <a:pPr>
              <a:defRPr/>
            </a:pPr>
            <a:endParaRPr lang="uk-UA"/>
          </a:p>
        </p:txBody>
      </p:sp>
      <p:sp>
        <p:nvSpPr>
          <p:cNvPr id="7" name="Номер слайда 6"/>
          <p:cNvSpPr>
            <a:spLocks noGrp="1"/>
          </p:cNvSpPr>
          <p:nvPr>
            <p:ph type="sldNum" sz="quarter" idx="12"/>
          </p:nvPr>
        </p:nvSpPr>
        <p:spPr/>
        <p:txBody>
          <a:bodyPr/>
          <a:lstStyle>
            <a:extLst/>
          </a:lstStyle>
          <a:p>
            <a:pPr>
              <a:defRPr/>
            </a:pPr>
            <a:fld id="{72E6FBB5-BF86-4D35-80F6-A83BF071A6B6}" type="slidenum">
              <a:rPr lang="uk-UA" smtClean="0"/>
              <a:pPr>
                <a:defRPr/>
              </a:pPr>
              <a:t>‹#›</a:t>
            </a:fld>
            <a:endParaRPr lang="uk-UA"/>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pPr>
              <a:defRPr/>
            </a:pPr>
            <a:fld id="{72C0559E-950C-447C-B885-ADE98FADE3FC}" type="datetimeFigureOut">
              <a:rPr lang="uk-UA" smtClean="0"/>
              <a:pPr>
                <a:defRPr/>
              </a:pPr>
              <a:t>24.09.2018</a:t>
            </a:fld>
            <a:endParaRPr lang="uk-UA"/>
          </a:p>
        </p:txBody>
      </p:sp>
      <p:sp>
        <p:nvSpPr>
          <p:cNvPr id="8" name="Нижний колонтитул 7"/>
          <p:cNvSpPr>
            <a:spLocks noGrp="1"/>
          </p:cNvSpPr>
          <p:nvPr>
            <p:ph type="ftr" sz="quarter" idx="11"/>
          </p:nvPr>
        </p:nvSpPr>
        <p:spPr/>
        <p:txBody>
          <a:bodyPr/>
          <a:lstStyle>
            <a:extLst/>
          </a:lstStyle>
          <a:p>
            <a:pPr>
              <a:defRPr/>
            </a:pPr>
            <a:endParaRPr lang="uk-UA"/>
          </a:p>
        </p:txBody>
      </p:sp>
      <p:sp>
        <p:nvSpPr>
          <p:cNvPr id="9" name="Номер слайда 8"/>
          <p:cNvSpPr>
            <a:spLocks noGrp="1"/>
          </p:cNvSpPr>
          <p:nvPr>
            <p:ph type="sldNum" sz="quarter" idx="12"/>
          </p:nvPr>
        </p:nvSpPr>
        <p:spPr/>
        <p:txBody>
          <a:bodyPr/>
          <a:lstStyle>
            <a:extLst/>
          </a:lstStyle>
          <a:p>
            <a:pPr>
              <a:defRPr/>
            </a:pPr>
            <a:fld id="{72E6FBB5-BF86-4D35-80F6-A83BF071A6B6}" type="slidenum">
              <a:rPr lang="uk-UA" smtClean="0"/>
              <a:pPr>
                <a:defRPr/>
              </a:pPr>
              <a:t>‹#›</a:t>
            </a:fld>
            <a:endParaRPr lang="uk-UA"/>
          </a:p>
        </p:txBody>
      </p:sp>
    </p:spTree>
  </p:cSld>
  <p:clrMapOvr>
    <a:overrideClrMapping bg1="lt1" tx1="dk1" bg2="lt2" tx2="dk2" accent1="accent1" accent2="accent2" accent3="accent3" accent4="accent4" accent5="accent5" accent6="accent6" hlink="hlink" folHlink="folHlink"/>
  </p:clrMapOvr>
  <p:transition>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pPr>
              <a:defRPr/>
            </a:pPr>
            <a:fld id="{72C0559E-950C-447C-B885-ADE98FADE3FC}" type="datetimeFigureOut">
              <a:rPr lang="uk-UA" smtClean="0"/>
              <a:pPr>
                <a:defRPr/>
              </a:pPr>
              <a:t>24.09.2018</a:t>
            </a:fld>
            <a:endParaRPr lang="uk-UA"/>
          </a:p>
        </p:txBody>
      </p:sp>
      <p:sp>
        <p:nvSpPr>
          <p:cNvPr id="4" name="Нижний колонтитул 3"/>
          <p:cNvSpPr>
            <a:spLocks noGrp="1"/>
          </p:cNvSpPr>
          <p:nvPr>
            <p:ph type="ftr" sz="quarter" idx="11"/>
          </p:nvPr>
        </p:nvSpPr>
        <p:spPr/>
        <p:txBody>
          <a:bodyPr/>
          <a:lstStyle>
            <a:extLst/>
          </a:lstStyle>
          <a:p>
            <a:pPr>
              <a:defRPr/>
            </a:pPr>
            <a:endParaRPr lang="uk-UA"/>
          </a:p>
        </p:txBody>
      </p:sp>
      <p:sp>
        <p:nvSpPr>
          <p:cNvPr id="5" name="Номер слайда 4"/>
          <p:cNvSpPr>
            <a:spLocks noGrp="1"/>
          </p:cNvSpPr>
          <p:nvPr>
            <p:ph type="sldNum" sz="quarter" idx="12"/>
          </p:nvPr>
        </p:nvSpPr>
        <p:spPr/>
        <p:txBody>
          <a:bodyPr/>
          <a:lstStyle>
            <a:extLst/>
          </a:lstStyle>
          <a:p>
            <a:pPr>
              <a:defRPr/>
            </a:pPr>
            <a:fld id="{72E6FBB5-BF86-4D35-80F6-A83BF071A6B6}" type="slidenum">
              <a:rPr lang="uk-UA" smtClean="0"/>
              <a:pPr>
                <a:defRPr/>
              </a:pPr>
              <a:t>‹#›</a:t>
            </a:fld>
            <a:endParaRPr lang="uk-UA"/>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pPr>
              <a:defRPr/>
            </a:pPr>
            <a:fld id="{72C0559E-950C-447C-B885-ADE98FADE3FC}" type="datetimeFigureOut">
              <a:rPr lang="uk-UA" smtClean="0"/>
              <a:pPr>
                <a:defRPr/>
              </a:pPr>
              <a:t>24.09.2018</a:t>
            </a:fld>
            <a:endParaRPr lang="uk-UA"/>
          </a:p>
        </p:txBody>
      </p:sp>
      <p:sp>
        <p:nvSpPr>
          <p:cNvPr id="3" name="Нижний колонтитул 2"/>
          <p:cNvSpPr>
            <a:spLocks noGrp="1"/>
          </p:cNvSpPr>
          <p:nvPr>
            <p:ph type="ftr" sz="quarter" idx="11"/>
          </p:nvPr>
        </p:nvSpPr>
        <p:spPr/>
        <p:txBody>
          <a:bodyPr/>
          <a:lstStyle>
            <a:extLst/>
          </a:lstStyle>
          <a:p>
            <a:pPr>
              <a:defRPr/>
            </a:pPr>
            <a:endParaRPr lang="uk-UA"/>
          </a:p>
        </p:txBody>
      </p:sp>
      <p:sp>
        <p:nvSpPr>
          <p:cNvPr id="4" name="Номер слайда 3"/>
          <p:cNvSpPr>
            <a:spLocks noGrp="1"/>
          </p:cNvSpPr>
          <p:nvPr>
            <p:ph type="sldNum" sz="quarter" idx="12"/>
          </p:nvPr>
        </p:nvSpPr>
        <p:spPr/>
        <p:txBody>
          <a:bodyPr/>
          <a:lstStyle>
            <a:extLst/>
          </a:lstStyle>
          <a:p>
            <a:pPr>
              <a:defRPr/>
            </a:pPr>
            <a:fld id="{72E6FBB5-BF86-4D35-80F6-A83BF071A6B6}" type="slidenum">
              <a:rPr lang="uk-UA" smtClean="0"/>
              <a:pPr>
                <a:defRPr/>
              </a:pPr>
              <a:t>‹#›</a:t>
            </a:fld>
            <a:endParaRPr lang="uk-UA"/>
          </a:p>
        </p:txBody>
      </p:sp>
    </p:spTree>
  </p:cSld>
  <p:clrMapOvr>
    <a:masterClrMapping/>
  </p:clrMapOvr>
  <p:transition>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pPr>
              <a:defRPr/>
            </a:pPr>
            <a:fld id="{72C0559E-950C-447C-B885-ADE98FADE3FC}" type="datetimeFigureOut">
              <a:rPr lang="uk-UA" smtClean="0"/>
              <a:pPr>
                <a:defRPr/>
              </a:pPr>
              <a:t>24.09.2018</a:t>
            </a:fld>
            <a:endParaRPr lang="uk-UA"/>
          </a:p>
        </p:txBody>
      </p:sp>
      <p:sp>
        <p:nvSpPr>
          <p:cNvPr id="6" name="Нижний колонтитул 5"/>
          <p:cNvSpPr>
            <a:spLocks noGrp="1"/>
          </p:cNvSpPr>
          <p:nvPr>
            <p:ph type="ftr" sz="quarter" idx="11"/>
          </p:nvPr>
        </p:nvSpPr>
        <p:spPr/>
        <p:txBody>
          <a:bodyPr/>
          <a:lstStyle>
            <a:extLst/>
          </a:lstStyle>
          <a:p>
            <a:pPr>
              <a:defRPr/>
            </a:pPr>
            <a:endParaRPr lang="uk-UA"/>
          </a:p>
        </p:txBody>
      </p:sp>
      <p:sp>
        <p:nvSpPr>
          <p:cNvPr id="7" name="Номер слайда 6"/>
          <p:cNvSpPr>
            <a:spLocks noGrp="1"/>
          </p:cNvSpPr>
          <p:nvPr>
            <p:ph type="sldNum" sz="quarter" idx="12"/>
          </p:nvPr>
        </p:nvSpPr>
        <p:spPr/>
        <p:txBody>
          <a:bodyPr/>
          <a:lstStyle>
            <a:extLst/>
          </a:lstStyle>
          <a:p>
            <a:pPr>
              <a:defRPr/>
            </a:pPr>
            <a:fld id="{72E6FBB5-BF86-4D35-80F6-A83BF071A6B6}" type="slidenum">
              <a:rPr lang="uk-UA" smtClean="0"/>
              <a:pPr>
                <a:defRPr/>
              </a:pPr>
              <a:t>‹#›</a:t>
            </a:fld>
            <a:endParaRPr lang="uk-UA"/>
          </a:p>
        </p:txBody>
      </p:sp>
    </p:spTree>
  </p:cSld>
  <p:clrMapOvr>
    <a:overrideClrMapping bg1="lt1" tx1="dk1" bg2="lt2" tx2="dk2" accent1="accent1" accent2="accent2" accent3="accent3" accent4="accent4" accent5="accent5" accent6="accent6" hlink="hlink" folHlink="folHlink"/>
  </p:clrMapOvr>
  <p:transition>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pPr>
              <a:defRPr/>
            </a:pPr>
            <a:fld id="{72C0559E-950C-447C-B885-ADE98FADE3FC}" type="datetimeFigureOut">
              <a:rPr lang="uk-UA" smtClean="0"/>
              <a:pPr>
                <a:defRPr/>
              </a:pPr>
              <a:t>24.09.2018</a:t>
            </a:fld>
            <a:endParaRPr lang="uk-UA"/>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uk-UA"/>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pPr>
              <a:defRPr/>
            </a:pPr>
            <a:fld id="{72E6FBB5-BF86-4D35-80F6-A83BF071A6B6}" type="slidenum">
              <a:rPr lang="uk-UA" smtClean="0"/>
              <a:pPr>
                <a:defRPr/>
              </a:pPr>
              <a:t>‹#›</a:t>
            </a:fld>
            <a:endParaRPr lang="uk-UA"/>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72C0559E-950C-447C-B885-ADE98FADE3FC}" type="datetimeFigureOut">
              <a:rPr lang="uk-UA" smtClean="0"/>
              <a:pPr>
                <a:defRPr/>
              </a:pPr>
              <a:t>24.09.2018</a:t>
            </a:fld>
            <a:endParaRPr lang="uk-UA"/>
          </a:p>
        </p:txBody>
      </p:sp>
      <p:sp>
        <p:nvSpPr>
          <p:cNvPr id="5" name="Нижний колонтитул 4"/>
          <p:cNvSpPr>
            <a:spLocks noGrp="1"/>
          </p:cNvSpPr>
          <p:nvPr>
            <p:ph type="ftr" sz="quarter" idx="11"/>
          </p:nvPr>
        </p:nvSpPr>
        <p:spPr/>
        <p:txBody>
          <a:bodyPr/>
          <a:lstStyle>
            <a:extLst/>
          </a:lstStyle>
          <a:p>
            <a:pPr>
              <a:defRPr/>
            </a:pPr>
            <a:endParaRPr lang="uk-UA"/>
          </a:p>
        </p:txBody>
      </p:sp>
      <p:sp>
        <p:nvSpPr>
          <p:cNvPr id="6" name="Номер слайда 5"/>
          <p:cNvSpPr>
            <a:spLocks noGrp="1"/>
          </p:cNvSpPr>
          <p:nvPr>
            <p:ph type="sldNum" sz="quarter" idx="12"/>
          </p:nvPr>
        </p:nvSpPr>
        <p:spPr/>
        <p:txBody>
          <a:bodyPr/>
          <a:lstStyle>
            <a:extLst/>
          </a:lstStyle>
          <a:p>
            <a:pPr>
              <a:defRPr/>
            </a:pPr>
            <a:fld id="{72E6FBB5-BF86-4D35-80F6-A83BF071A6B6}" type="slidenum">
              <a:rPr lang="uk-UA" smtClean="0"/>
              <a:pPr>
                <a:defRPr/>
              </a:pPr>
              <a:t>‹#›</a:t>
            </a:fld>
            <a:endParaRPr lang="uk-UA"/>
          </a:p>
        </p:txBody>
      </p:sp>
    </p:spTree>
  </p:cSld>
  <p:clrMapOvr>
    <a:masterClrMapping/>
  </p:clrMapOvr>
  <p:transition>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72C0559E-950C-447C-B885-ADE98FADE3FC}" type="datetimeFigureOut">
              <a:rPr lang="uk-UA" smtClean="0"/>
              <a:pPr>
                <a:defRPr/>
              </a:pPr>
              <a:t>24.09.2018</a:t>
            </a:fld>
            <a:endParaRPr lang="uk-UA"/>
          </a:p>
        </p:txBody>
      </p:sp>
      <p:sp>
        <p:nvSpPr>
          <p:cNvPr id="5" name="Нижний колонтитул 4"/>
          <p:cNvSpPr>
            <a:spLocks noGrp="1"/>
          </p:cNvSpPr>
          <p:nvPr>
            <p:ph type="ftr" sz="quarter" idx="11"/>
          </p:nvPr>
        </p:nvSpPr>
        <p:spPr/>
        <p:txBody>
          <a:bodyPr/>
          <a:lstStyle>
            <a:extLst/>
          </a:lstStyle>
          <a:p>
            <a:pPr>
              <a:defRPr/>
            </a:pPr>
            <a:endParaRPr lang="uk-UA"/>
          </a:p>
        </p:txBody>
      </p:sp>
      <p:sp>
        <p:nvSpPr>
          <p:cNvPr id="6" name="Номер слайда 5"/>
          <p:cNvSpPr>
            <a:spLocks noGrp="1"/>
          </p:cNvSpPr>
          <p:nvPr>
            <p:ph type="sldNum" sz="quarter" idx="12"/>
          </p:nvPr>
        </p:nvSpPr>
        <p:spPr/>
        <p:txBody>
          <a:bodyPr/>
          <a:lstStyle>
            <a:extLst/>
          </a:lstStyle>
          <a:p>
            <a:pPr>
              <a:defRPr/>
            </a:pPr>
            <a:fld id="{72E6FBB5-BF86-4D35-80F6-A83BF071A6B6}" type="slidenum">
              <a:rPr lang="uk-UA" smtClean="0"/>
              <a:pPr>
                <a:defRPr/>
              </a:pPr>
              <a:t>‹#›</a:t>
            </a:fld>
            <a:endParaRPr lang="uk-UA"/>
          </a:p>
        </p:txBody>
      </p:sp>
    </p:spTree>
  </p:cSld>
  <p:clrMapOvr>
    <a:masterClrMapping/>
  </p:clrMapOvr>
  <p:transition>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772400" cy="1470026"/>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4076589205"/>
      </p:ext>
    </p:extLst>
  </p:cSld>
  <p:clrMapOvr>
    <a:masterClrMapping/>
  </p:clrMapOvr>
  <p:transition>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3930029581"/>
      </p:ext>
    </p:extLst>
  </p:cSld>
  <p:clrMapOvr>
    <a:masterClrMapping/>
  </p:clrMapOvr>
  <p:transition>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7039"/>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2662631606"/>
      </p:ext>
    </p:extLst>
  </p:cSld>
  <p:clrMapOvr>
    <a:masterClrMapping/>
  </p:clrMapOvr>
  <p:transition>
    <p:fade thruBlk="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1"/>
            <a:ext cx="4038600" cy="45259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1"/>
            <a:ext cx="4038600" cy="45259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2713106408"/>
      </p:ext>
    </p:extLst>
  </p:cSld>
  <p:clrMapOvr>
    <a:masterClrMapping/>
  </p:clrMapOvr>
  <p:transition>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252"/>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7"/>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33" y="1535252"/>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33" y="2174877"/>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dirty="0">
              <a:solidFill>
                <a:prstClr val="black">
                  <a:tint val="75000"/>
                </a:prst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1868039454"/>
      </p:ext>
    </p:extLst>
  </p:cSld>
  <p:clrMapOvr>
    <a:masterClrMapping/>
  </p:clrMapOvr>
  <p:transition>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dirty="0">
              <a:solidFill>
                <a:prstClr val="black">
                  <a:tint val="75000"/>
                </a:prst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3236187202"/>
      </p:ext>
    </p:extLst>
  </p:cSld>
  <p:clrMapOvr>
    <a:masterClrMapping/>
  </p:clrMapOvr>
  <p:transition>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dirty="0">
              <a:solidFill>
                <a:prstClr val="black">
                  <a:tint val="75000"/>
                </a:prst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1996331309"/>
      </p:ext>
    </p:extLst>
  </p:cSld>
  <p:clrMapOvr>
    <a:masterClrMapping/>
  </p:clrMapOvr>
  <p:transition>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19" y="273190"/>
            <a:ext cx="3008313" cy="1162049"/>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19" y="1435100"/>
            <a:ext cx="3008313" cy="46910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4043597205"/>
      </p:ext>
    </p:extLst>
  </p:cSld>
  <p:clrMapOvr>
    <a:masterClrMapping/>
  </p:clrMapOvr>
  <p:transition>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2"/>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476"/>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729703916"/>
      </p:ext>
    </p:extLst>
  </p:cSld>
  <p:clrMapOvr>
    <a:masterClrMapping/>
  </p:clrMapOvr>
  <p:transition>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911225373"/>
      </p:ext>
    </p:extLst>
  </p:cSld>
  <p:clrMapOvr>
    <a:masterClrMapping/>
  </p:clrMapOvr>
  <p:transition>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1928580555"/>
      </p:ext>
    </p:extLst>
  </p:cSld>
  <p:clrMapOvr>
    <a:masterClrMapping/>
  </p:clrMapOvr>
  <p:transition>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9144000" cy="6884988"/>
          </a:xfrm>
          <a:prstGeom prst="rect">
            <a:avLst/>
          </a:prstGeom>
          <a:noFill/>
          <a:ln w="9525">
            <a:noFill/>
            <a:miter lim="800000"/>
            <a:headEnd/>
            <a:tailEnd/>
          </a:ln>
          <a:effectLst/>
        </p:spPr>
      </p:pic>
      <p:sp>
        <p:nvSpPr>
          <p:cNvPr id="2051" name="Rectangle 3"/>
          <p:cNvSpPr>
            <a:spLocks noGrp="1" noChangeArrowheads="1"/>
          </p:cNvSpPr>
          <p:nvPr>
            <p:ph type="ctrTitle"/>
          </p:nvPr>
        </p:nvSpPr>
        <p:spPr>
          <a:xfrm>
            <a:off x="1503363" y="1320800"/>
            <a:ext cx="6137275" cy="1470025"/>
          </a:xfrm>
        </p:spPr>
        <p:txBody>
          <a:bodyPr/>
          <a:lstStyle>
            <a:lvl1pPr algn="ctr">
              <a:defRPr sz="3600">
                <a:solidFill>
                  <a:schemeClr val="accent1"/>
                </a:solidFill>
              </a:defRPr>
            </a:lvl1pPr>
          </a:lstStyle>
          <a:p>
            <a:r>
              <a:rPr lang="en-US"/>
              <a:t>Click to edit Master title style</a:t>
            </a:r>
          </a:p>
        </p:txBody>
      </p:sp>
      <p:sp>
        <p:nvSpPr>
          <p:cNvPr id="2052" name="Rectangle 4"/>
          <p:cNvSpPr>
            <a:spLocks noGrp="1" noChangeArrowheads="1"/>
          </p:cNvSpPr>
          <p:nvPr>
            <p:ph type="subTitle" idx="1"/>
          </p:nvPr>
        </p:nvSpPr>
        <p:spPr>
          <a:xfrm>
            <a:off x="1371600" y="4014788"/>
            <a:ext cx="6400800" cy="782637"/>
          </a:xfrm>
        </p:spPr>
        <p:txBody>
          <a:bodyPr/>
          <a:lstStyle>
            <a:lvl1pPr marL="0" indent="0" algn="ctr">
              <a:buFontTx/>
              <a:buNone/>
              <a:defRPr>
                <a:solidFill>
                  <a:schemeClr val="bg1"/>
                </a:solidFill>
              </a:defRPr>
            </a:lvl1pPr>
          </a:lstStyle>
          <a:p>
            <a:r>
              <a:rPr lang="en-US"/>
              <a:t>Click to edit Master subtitle style</a:t>
            </a:r>
          </a:p>
        </p:txBody>
      </p:sp>
      <p:sp>
        <p:nvSpPr>
          <p:cNvPr id="2053" name="Rectangle 5"/>
          <p:cNvSpPr>
            <a:spLocks noGrp="1" noChangeArrowheads="1"/>
          </p:cNvSpPr>
          <p:nvPr>
            <p:ph type="dt" sz="half" idx="2"/>
          </p:nvPr>
        </p:nvSpPr>
        <p:spPr/>
        <p:txBody>
          <a:bodyPr/>
          <a:lstStyle>
            <a:lvl1pPr>
              <a:defRPr>
                <a:solidFill>
                  <a:schemeClr val="bg1"/>
                </a:solidFill>
                <a:latin typeface="Arial" pitchFamily="34" charset="0"/>
                <a:ea typeface="宋体" pitchFamily="2" charset="-122"/>
              </a:defRPr>
            </a:lvl1pPr>
          </a:lstStyle>
          <a:p>
            <a:endParaRPr lang="en-US"/>
          </a:p>
        </p:txBody>
      </p:sp>
      <p:sp>
        <p:nvSpPr>
          <p:cNvPr id="2054" name="Rectangle 6"/>
          <p:cNvSpPr>
            <a:spLocks noGrp="1" noChangeArrowheads="1"/>
          </p:cNvSpPr>
          <p:nvPr>
            <p:ph type="ftr" sz="quarter" idx="3"/>
          </p:nvPr>
        </p:nvSpPr>
        <p:spPr/>
        <p:txBody>
          <a:bodyPr/>
          <a:lstStyle>
            <a:lvl1pPr>
              <a:defRPr>
                <a:solidFill>
                  <a:schemeClr val="bg1"/>
                </a:solidFill>
                <a:latin typeface="Arial" pitchFamily="34" charset="0"/>
                <a:ea typeface="宋体" pitchFamily="2" charset="-122"/>
              </a:defRPr>
            </a:lvl1pPr>
          </a:lstStyle>
          <a:p>
            <a:endParaRPr lang="en-US"/>
          </a:p>
        </p:txBody>
      </p:sp>
      <p:sp>
        <p:nvSpPr>
          <p:cNvPr id="2055" name="Rectangle 7"/>
          <p:cNvSpPr>
            <a:spLocks noGrp="1" noChangeArrowheads="1"/>
          </p:cNvSpPr>
          <p:nvPr>
            <p:ph type="sldNum" sz="quarter" idx="4"/>
          </p:nvPr>
        </p:nvSpPr>
        <p:spPr>
          <a:xfrm>
            <a:off x="7885113" y="6245225"/>
            <a:ext cx="1106487" cy="476250"/>
          </a:xfrm>
        </p:spPr>
        <p:txBody>
          <a:bodyPr/>
          <a:lstStyle>
            <a:lvl1pPr>
              <a:defRPr>
                <a:solidFill>
                  <a:schemeClr val="bg1"/>
                </a:solidFill>
                <a:latin typeface="Arial" pitchFamily="34" charset="0"/>
                <a:ea typeface="宋体" pitchFamily="2" charset="-122"/>
              </a:defRPr>
            </a:lvl1pPr>
          </a:lstStyle>
          <a:p>
            <a:fld id="{C0712647-B724-4AEB-84A8-2B6F24694B03}" type="slidenum">
              <a:rPr lang="zh-CN" altLang="en-US"/>
              <a:pPr/>
              <a:t>‹#›</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1000"/>
                                        <p:tgtEl>
                                          <p:spTgt spid="2051"/>
                                        </p:tgtEl>
                                      </p:cBhvr>
                                    </p:animEffect>
                                    <p:anim calcmode="lin" valueType="num">
                                      <p:cBhvr>
                                        <p:cTn id="8" dur="1000" fill="hold"/>
                                        <p:tgtEl>
                                          <p:spTgt spid="2051"/>
                                        </p:tgtEl>
                                        <p:attrNameLst>
                                          <p:attrName>ppt_x</p:attrName>
                                        </p:attrNameLst>
                                      </p:cBhvr>
                                      <p:tavLst>
                                        <p:tav tm="0">
                                          <p:val>
                                            <p:strVal val="#ppt_x"/>
                                          </p:val>
                                        </p:tav>
                                        <p:tav tm="100000">
                                          <p:val>
                                            <p:strVal val="#ppt_x"/>
                                          </p:val>
                                        </p:tav>
                                      </p:tavLst>
                                    </p:anim>
                                    <p:anim calcmode="lin" valueType="num">
                                      <p:cBhvr>
                                        <p:cTn id="9" dur="1000" fill="hold"/>
                                        <p:tgtEl>
                                          <p:spTgt spid="2051"/>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2052">
                                            <p:txEl>
                                              <p:pRg st="0" end="0"/>
                                            </p:txEl>
                                          </p:spTgt>
                                        </p:tgtEl>
                                        <p:attrNameLst>
                                          <p:attrName>style.visibility</p:attrName>
                                        </p:attrNameLst>
                                      </p:cBhvr>
                                      <p:to>
                                        <p:strVal val="visible"/>
                                      </p:to>
                                    </p:set>
                                    <p:animEffect transition="in" filter="fade">
                                      <p:cBhvr>
                                        <p:cTn id="12" dur="1000"/>
                                        <p:tgtEl>
                                          <p:spTgt spid="20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utoUpdateAnimBg="0"/>
      <p:bldP spid="2052" grpId="0" build="p" autoUpdateAnimBg="0">
        <p:tmplLst>
          <p:tmpl lvl="1">
            <p:tnLst>
              <p:par>
                <p:cTn presetID="10" presetClass="entr" presetSubtype="0" fill="hold" nodeType="withEffect">
                  <p:stCondLst>
                    <p:cond delay="500"/>
                  </p:stCondLst>
                  <p:childTnLst>
                    <p:set>
                      <p:cBhvr>
                        <p:cTn dur="1" fill="hold">
                          <p:stCondLst>
                            <p:cond delay="0"/>
                          </p:stCondLst>
                        </p:cTn>
                        <p:tgtEl>
                          <p:spTgt spid="2052"/>
                        </p:tgtEl>
                        <p:attrNameLst>
                          <p:attrName>style.visibility</p:attrName>
                        </p:attrNameLst>
                      </p:cBhvr>
                      <p:to>
                        <p:strVal val="visible"/>
                      </p:to>
                    </p:set>
                    <p:animEffect transition="in" filter="fade">
                      <p:cBhvr>
                        <p:cTn dur="1000"/>
                        <p:tgtEl>
                          <p:spTgt spid="2052"/>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Номер слайда 3"/>
          <p:cNvSpPr>
            <a:spLocks noGrp="1"/>
          </p:cNvSpPr>
          <p:nvPr>
            <p:ph type="sldNum" sz="quarter" idx="10"/>
          </p:nvPr>
        </p:nvSpPr>
        <p:spPr/>
        <p:txBody>
          <a:bodyPr/>
          <a:lstStyle>
            <a:lvl1pPr>
              <a:defRPr/>
            </a:lvl1pPr>
          </a:lstStyle>
          <a:p>
            <a:fld id="{C8F734CB-6B21-47F7-9D69-F0C5B55D1DEC}" type="slidenum">
              <a:rPr lang="zh-CN" altLang="en-US"/>
              <a:pPr/>
              <a:t>‹#›</a:t>
            </a:fld>
            <a:endParaRPr lang="en-US"/>
          </a:p>
        </p:txBody>
      </p:sp>
      <p:sp>
        <p:nvSpPr>
          <p:cNvPr id="5" name="Дата 4"/>
          <p:cNvSpPr>
            <a:spLocks noGrp="1"/>
          </p:cNvSpPr>
          <p:nvPr>
            <p:ph type="dt" sz="half" idx="11"/>
          </p:nvPr>
        </p:nvSpPr>
        <p:spPr/>
        <p:txBody>
          <a:bodyPr/>
          <a:lstStyle>
            <a:lvl1pPr>
              <a:defRPr/>
            </a:lvl1pPr>
          </a:lstStyle>
          <a:p>
            <a:endParaRPr lang="en-US"/>
          </a:p>
        </p:txBody>
      </p:sp>
      <p:sp>
        <p:nvSpPr>
          <p:cNvPr id="6" name="Нижний колонтитул 5"/>
          <p:cNvSpPr>
            <a:spLocks noGrp="1"/>
          </p:cNvSpPr>
          <p:nvPr>
            <p:ph type="ftr" sz="quarter" idx="12"/>
          </p:nvPr>
        </p:nvSpPr>
        <p:spPr/>
        <p:txBody>
          <a:bodyPr/>
          <a:lstStyle>
            <a:lvl1pPr>
              <a:defRPr/>
            </a:lvl1pPr>
          </a:lstStyle>
          <a:p>
            <a:endParaRPr lang="en-US"/>
          </a:p>
        </p:txBody>
      </p:sp>
    </p:spTree>
  </p:cSld>
  <p:clrMapOvr>
    <a:masterClrMapping/>
  </p:clrMapOvr>
  <p:transition>
    <p:fade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Номер слайда 3"/>
          <p:cNvSpPr>
            <a:spLocks noGrp="1"/>
          </p:cNvSpPr>
          <p:nvPr>
            <p:ph type="sldNum" sz="quarter" idx="10"/>
          </p:nvPr>
        </p:nvSpPr>
        <p:spPr/>
        <p:txBody>
          <a:bodyPr/>
          <a:lstStyle>
            <a:lvl1pPr>
              <a:defRPr/>
            </a:lvl1pPr>
          </a:lstStyle>
          <a:p>
            <a:fld id="{15B34974-E703-4409-90A9-ECA13B0AD704}" type="slidenum">
              <a:rPr lang="zh-CN" altLang="en-US"/>
              <a:pPr/>
              <a:t>‹#›</a:t>
            </a:fld>
            <a:endParaRPr lang="en-US"/>
          </a:p>
        </p:txBody>
      </p:sp>
      <p:sp>
        <p:nvSpPr>
          <p:cNvPr id="5" name="Дата 4"/>
          <p:cNvSpPr>
            <a:spLocks noGrp="1"/>
          </p:cNvSpPr>
          <p:nvPr>
            <p:ph type="dt" sz="half" idx="11"/>
          </p:nvPr>
        </p:nvSpPr>
        <p:spPr/>
        <p:txBody>
          <a:bodyPr/>
          <a:lstStyle>
            <a:lvl1pPr>
              <a:defRPr/>
            </a:lvl1pPr>
          </a:lstStyle>
          <a:p>
            <a:endParaRPr lang="en-US"/>
          </a:p>
        </p:txBody>
      </p:sp>
      <p:sp>
        <p:nvSpPr>
          <p:cNvPr id="6" name="Нижний колонтитул 5"/>
          <p:cNvSpPr>
            <a:spLocks noGrp="1"/>
          </p:cNvSpPr>
          <p:nvPr>
            <p:ph type="ftr" sz="quarter" idx="12"/>
          </p:nvPr>
        </p:nvSpPr>
        <p:spPr/>
        <p:txBody>
          <a:bodyPr/>
          <a:lstStyle>
            <a:lvl1pPr>
              <a:defRPr/>
            </a:lvl1pPr>
          </a:lstStyle>
          <a:p>
            <a:endParaRPr lang="en-US"/>
          </a:p>
        </p:txBody>
      </p:sp>
    </p:spTree>
  </p:cSld>
  <p:clrMapOvr>
    <a:masterClrMapping/>
  </p:clrMapOvr>
  <p:transition>
    <p:fade thruBlk="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246063" y="712788"/>
            <a:ext cx="4268787" cy="5375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67250" y="712788"/>
            <a:ext cx="4270375" cy="5375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Номер слайда 4"/>
          <p:cNvSpPr>
            <a:spLocks noGrp="1"/>
          </p:cNvSpPr>
          <p:nvPr>
            <p:ph type="sldNum" sz="quarter" idx="10"/>
          </p:nvPr>
        </p:nvSpPr>
        <p:spPr/>
        <p:txBody>
          <a:bodyPr/>
          <a:lstStyle>
            <a:lvl1pPr>
              <a:defRPr/>
            </a:lvl1pPr>
          </a:lstStyle>
          <a:p>
            <a:fld id="{24D3606E-F16D-4FF5-8C9C-9FDAF45C9EA6}" type="slidenum">
              <a:rPr lang="zh-CN" altLang="en-US"/>
              <a:pPr/>
              <a:t>‹#›</a:t>
            </a:fld>
            <a:endParaRPr lang="en-US"/>
          </a:p>
        </p:txBody>
      </p:sp>
      <p:sp>
        <p:nvSpPr>
          <p:cNvPr id="6" name="Дата 5"/>
          <p:cNvSpPr>
            <a:spLocks noGrp="1"/>
          </p:cNvSpPr>
          <p:nvPr>
            <p:ph type="dt" sz="half" idx="11"/>
          </p:nvPr>
        </p:nvSpPr>
        <p:spPr/>
        <p:txBody>
          <a:bodyPr/>
          <a:lstStyle>
            <a:lvl1pPr>
              <a:defRPr/>
            </a:lvl1pPr>
          </a:lstStyle>
          <a:p>
            <a:endParaRPr lang="en-US"/>
          </a:p>
        </p:txBody>
      </p:sp>
      <p:sp>
        <p:nvSpPr>
          <p:cNvPr id="7" name="Нижний колонтитул 6"/>
          <p:cNvSpPr>
            <a:spLocks noGrp="1"/>
          </p:cNvSpPr>
          <p:nvPr>
            <p:ph type="ftr" sz="quarter" idx="12"/>
          </p:nvPr>
        </p:nvSpPr>
        <p:spPr/>
        <p:txBody>
          <a:bodyPr/>
          <a:lstStyle>
            <a:lvl1pPr>
              <a:defRPr/>
            </a:lvl1pPr>
          </a:lstStyle>
          <a:p>
            <a:endParaRPr lang="en-US"/>
          </a:p>
        </p:txBody>
      </p:sp>
    </p:spTree>
  </p:cSld>
  <p:clrMapOvr>
    <a:masterClrMapping/>
  </p:clrMapOvr>
  <p:transition>
    <p:fade thruBlk="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Номер слайда 6"/>
          <p:cNvSpPr>
            <a:spLocks noGrp="1"/>
          </p:cNvSpPr>
          <p:nvPr>
            <p:ph type="sldNum" sz="quarter" idx="10"/>
          </p:nvPr>
        </p:nvSpPr>
        <p:spPr/>
        <p:txBody>
          <a:bodyPr/>
          <a:lstStyle>
            <a:lvl1pPr>
              <a:defRPr/>
            </a:lvl1pPr>
          </a:lstStyle>
          <a:p>
            <a:fld id="{D7ACEA92-2591-42F0-B2A4-0C2CEB1D3DC4}" type="slidenum">
              <a:rPr lang="zh-CN" altLang="en-US"/>
              <a:pPr/>
              <a:t>‹#›</a:t>
            </a:fld>
            <a:endParaRPr lang="en-US"/>
          </a:p>
        </p:txBody>
      </p:sp>
      <p:sp>
        <p:nvSpPr>
          <p:cNvPr id="8" name="Дата 7"/>
          <p:cNvSpPr>
            <a:spLocks noGrp="1"/>
          </p:cNvSpPr>
          <p:nvPr>
            <p:ph type="dt" sz="half" idx="11"/>
          </p:nvPr>
        </p:nvSpPr>
        <p:spPr/>
        <p:txBody>
          <a:bodyPr/>
          <a:lstStyle>
            <a:lvl1pPr>
              <a:defRPr/>
            </a:lvl1pPr>
          </a:lstStyle>
          <a:p>
            <a:endParaRPr lang="en-US"/>
          </a:p>
        </p:txBody>
      </p:sp>
      <p:sp>
        <p:nvSpPr>
          <p:cNvPr id="9" name="Нижний колонтитул 8"/>
          <p:cNvSpPr>
            <a:spLocks noGrp="1"/>
          </p:cNvSpPr>
          <p:nvPr>
            <p:ph type="ftr" sz="quarter" idx="12"/>
          </p:nvPr>
        </p:nvSpPr>
        <p:spPr/>
        <p:txBody>
          <a:bodyPr/>
          <a:lstStyle>
            <a:lvl1pPr>
              <a:defRPr/>
            </a:lvl1pPr>
          </a:lstStyle>
          <a:p>
            <a:endParaRPr lang="en-US"/>
          </a:p>
        </p:txBody>
      </p:sp>
    </p:spTree>
  </p:cSld>
  <p:clrMapOvr>
    <a:masterClrMapping/>
  </p:clrMapOvr>
  <p:transition>
    <p:fade thruBlk="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Номер слайда 2"/>
          <p:cNvSpPr>
            <a:spLocks noGrp="1"/>
          </p:cNvSpPr>
          <p:nvPr>
            <p:ph type="sldNum" sz="quarter" idx="10"/>
          </p:nvPr>
        </p:nvSpPr>
        <p:spPr/>
        <p:txBody>
          <a:bodyPr/>
          <a:lstStyle>
            <a:lvl1pPr>
              <a:defRPr/>
            </a:lvl1pPr>
          </a:lstStyle>
          <a:p>
            <a:fld id="{A7788F7F-BC2A-40EA-9111-764E8164AD04}" type="slidenum">
              <a:rPr lang="zh-CN" altLang="en-US"/>
              <a:pPr/>
              <a:t>‹#›</a:t>
            </a:fld>
            <a:endParaRPr lang="en-US"/>
          </a:p>
        </p:txBody>
      </p:sp>
      <p:sp>
        <p:nvSpPr>
          <p:cNvPr id="4" name="Дата 3"/>
          <p:cNvSpPr>
            <a:spLocks noGrp="1"/>
          </p:cNvSpPr>
          <p:nvPr>
            <p:ph type="dt" sz="half" idx="11"/>
          </p:nvPr>
        </p:nvSpPr>
        <p:spPr/>
        <p:txBody>
          <a:bodyPr/>
          <a:lstStyle>
            <a:lvl1pPr>
              <a:defRPr/>
            </a:lvl1pPr>
          </a:lstStyle>
          <a:p>
            <a:endParaRPr lang="en-US"/>
          </a:p>
        </p:txBody>
      </p:sp>
      <p:sp>
        <p:nvSpPr>
          <p:cNvPr id="5" name="Нижний колонтитул 4"/>
          <p:cNvSpPr>
            <a:spLocks noGrp="1"/>
          </p:cNvSpPr>
          <p:nvPr>
            <p:ph type="ftr" sz="quarter" idx="12"/>
          </p:nvPr>
        </p:nvSpPr>
        <p:spPr/>
        <p:txBody>
          <a:bodyPr/>
          <a:lstStyle>
            <a:lvl1pPr>
              <a:defRPr/>
            </a:lvl1pPr>
          </a:lstStyle>
          <a:p>
            <a:endParaRPr lang="en-US"/>
          </a:p>
        </p:txBody>
      </p:sp>
    </p:spTree>
  </p:cSld>
  <p:clrMapOvr>
    <a:masterClrMapping/>
  </p:clrMapOvr>
  <p:transition>
    <p:fade thruBlk="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омер слайда 1"/>
          <p:cNvSpPr>
            <a:spLocks noGrp="1"/>
          </p:cNvSpPr>
          <p:nvPr>
            <p:ph type="sldNum" sz="quarter" idx="10"/>
          </p:nvPr>
        </p:nvSpPr>
        <p:spPr/>
        <p:txBody>
          <a:bodyPr/>
          <a:lstStyle>
            <a:lvl1pPr>
              <a:defRPr/>
            </a:lvl1pPr>
          </a:lstStyle>
          <a:p>
            <a:fld id="{6955ADE2-581A-4C19-9DB5-5639311F9C12}" type="slidenum">
              <a:rPr lang="zh-CN" altLang="en-US"/>
              <a:pPr/>
              <a:t>‹#›</a:t>
            </a:fld>
            <a:endParaRPr lang="en-US"/>
          </a:p>
        </p:txBody>
      </p:sp>
      <p:sp>
        <p:nvSpPr>
          <p:cNvPr id="3" name="Дата 2"/>
          <p:cNvSpPr>
            <a:spLocks noGrp="1"/>
          </p:cNvSpPr>
          <p:nvPr>
            <p:ph type="dt" sz="half" idx="11"/>
          </p:nvPr>
        </p:nvSpPr>
        <p:spPr/>
        <p:txBody>
          <a:bodyPr/>
          <a:lstStyle>
            <a:lvl1pPr>
              <a:defRPr/>
            </a:lvl1pPr>
          </a:lstStyle>
          <a:p>
            <a:endParaRPr lang="en-US"/>
          </a:p>
        </p:txBody>
      </p:sp>
      <p:sp>
        <p:nvSpPr>
          <p:cNvPr id="4" name="Нижний колонтитул 3"/>
          <p:cNvSpPr>
            <a:spLocks noGrp="1"/>
          </p:cNvSpPr>
          <p:nvPr>
            <p:ph type="ftr" sz="quarter" idx="12"/>
          </p:nvPr>
        </p:nvSpPr>
        <p:spPr/>
        <p:txBody>
          <a:bodyPr/>
          <a:lstStyle>
            <a:lvl1pPr>
              <a:defRPr/>
            </a:lvl1pPr>
          </a:lstStyle>
          <a:p>
            <a:endParaRPr lang="en-US"/>
          </a:p>
        </p:txBody>
      </p:sp>
    </p:spTree>
  </p:cSld>
  <p:clrMapOvr>
    <a:masterClrMapping/>
  </p:clrMapOvr>
  <p:transition>
    <p:fade thruBlk="1"/>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Номер слайда 4"/>
          <p:cNvSpPr>
            <a:spLocks noGrp="1"/>
          </p:cNvSpPr>
          <p:nvPr>
            <p:ph type="sldNum" sz="quarter" idx="10"/>
          </p:nvPr>
        </p:nvSpPr>
        <p:spPr/>
        <p:txBody>
          <a:bodyPr/>
          <a:lstStyle>
            <a:lvl1pPr>
              <a:defRPr/>
            </a:lvl1pPr>
          </a:lstStyle>
          <a:p>
            <a:fld id="{AA541DB5-AE51-4799-99CB-A0588193C2D2}" type="slidenum">
              <a:rPr lang="zh-CN" altLang="en-US"/>
              <a:pPr/>
              <a:t>‹#›</a:t>
            </a:fld>
            <a:endParaRPr lang="en-US"/>
          </a:p>
        </p:txBody>
      </p:sp>
      <p:sp>
        <p:nvSpPr>
          <p:cNvPr id="6" name="Дата 5"/>
          <p:cNvSpPr>
            <a:spLocks noGrp="1"/>
          </p:cNvSpPr>
          <p:nvPr>
            <p:ph type="dt" sz="half" idx="11"/>
          </p:nvPr>
        </p:nvSpPr>
        <p:spPr/>
        <p:txBody>
          <a:bodyPr/>
          <a:lstStyle>
            <a:lvl1pPr>
              <a:defRPr/>
            </a:lvl1pPr>
          </a:lstStyle>
          <a:p>
            <a:endParaRPr lang="en-US"/>
          </a:p>
        </p:txBody>
      </p:sp>
      <p:sp>
        <p:nvSpPr>
          <p:cNvPr id="7" name="Нижний колонтитул 6"/>
          <p:cNvSpPr>
            <a:spLocks noGrp="1"/>
          </p:cNvSpPr>
          <p:nvPr>
            <p:ph type="ftr" sz="quarter" idx="12"/>
          </p:nvPr>
        </p:nvSpPr>
        <p:spPr/>
        <p:txBody>
          <a:bodyPr/>
          <a:lstStyle>
            <a:lvl1pPr>
              <a:defRPr/>
            </a:lvl1pPr>
          </a:lstStyle>
          <a:p>
            <a:endParaRPr lang="en-US"/>
          </a:p>
        </p:txBody>
      </p:sp>
    </p:spTree>
  </p:cSld>
  <p:clrMapOvr>
    <a:masterClrMapping/>
  </p:clrMapOvr>
  <p:transition>
    <p:fade thruBlk="1"/>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Номер слайда 4"/>
          <p:cNvSpPr>
            <a:spLocks noGrp="1"/>
          </p:cNvSpPr>
          <p:nvPr>
            <p:ph type="sldNum" sz="quarter" idx="10"/>
          </p:nvPr>
        </p:nvSpPr>
        <p:spPr/>
        <p:txBody>
          <a:bodyPr/>
          <a:lstStyle>
            <a:lvl1pPr>
              <a:defRPr/>
            </a:lvl1pPr>
          </a:lstStyle>
          <a:p>
            <a:fld id="{B0593881-C13C-4B6C-B6B3-6C59A540D063}" type="slidenum">
              <a:rPr lang="zh-CN" altLang="en-US"/>
              <a:pPr/>
              <a:t>‹#›</a:t>
            </a:fld>
            <a:endParaRPr lang="en-US"/>
          </a:p>
        </p:txBody>
      </p:sp>
      <p:sp>
        <p:nvSpPr>
          <p:cNvPr id="6" name="Дата 5"/>
          <p:cNvSpPr>
            <a:spLocks noGrp="1"/>
          </p:cNvSpPr>
          <p:nvPr>
            <p:ph type="dt" sz="half" idx="11"/>
          </p:nvPr>
        </p:nvSpPr>
        <p:spPr/>
        <p:txBody>
          <a:bodyPr/>
          <a:lstStyle>
            <a:lvl1pPr>
              <a:defRPr/>
            </a:lvl1pPr>
          </a:lstStyle>
          <a:p>
            <a:endParaRPr lang="en-US"/>
          </a:p>
        </p:txBody>
      </p:sp>
      <p:sp>
        <p:nvSpPr>
          <p:cNvPr id="7" name="Нижний колонтитул 6"/>
          <p:cNvSpPr>
            <a:spLocks noGrp="1"/>
          </p:cNvSpPr>
          <p:nvPr>
            <p:ph type="ftr" sz="quarter" idx="12"/>
          </p:nvPr>
        </p:nvSpPr>
        <p:spPr/>
        <p:txBody>
          <a:bodyPr/>
          <a:lstStyle>
            <a:lvl1pPr>
              <a:defRPr/>
            </a:lvl1pPr>
          </a:lstStyle>
          <a:p>
            <a:endParaRPr lang="en-US"/>
          </a:p>
        </p:txBody>
      </p:sp>
    </p:spTree>
  </p:cSld>
  <p:clrMapOvr>
    <a:masterClrMapping/>
  </p:clrMapOvr>
  <p:transition>
    <p:fade thruBlk="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Номер слайда 3"/>
          <p:cNvSpPr>
            <a:spLocks noGrp="1"/>
          </p:cNvSpPr>
          <p:nvPr>
            <p:ph type="sldNum" sz="quarter" idx="10"/>
          </p:nvPr>
        </p:nvSpPr>
        <p:spPr/>
        <p:txBody>
          <a:bodyPr/>
          <a:lstStyle>
            <a:lvl1pPr>
              <a:defRPr/>
            </a:lvl1pPr>
          </a:lstStyle>
          <a:p>
            <a:fld id="{99763B0A-74C3-4617-A9A8-D24A0519E454}" type="slidenum">
              <a:rPr lang="zh-CN" altLang="en-US"/>
              <a:pPr/>
              <a:t>‹#›</a:t>
            </a:fld>
            <a:endParaRPr lang="en-US"/>
          </a:p>
        </p:txBody>
      </p:sp>
      <p:sp>
        <p:nvSpPr>
          <p:cNvPr id="5" name="Дата 4"/>
          <p:cNvSpPr>
            <a:spLocks noGrp="1"/>
          </p:cNvSpPr>
          <p:nvPr>
            <p:ph type="dt" sz="half" idx="11"/>
          </p:nvPr>
        </p:nvSpPr>
        <p:spPr/>
        <p:txBody>
          <a:bodyPr/>
          <a:lstStyle>
            <a:lvl1pPr>
              <a:defRPr/>
            </a:lvl1pPr>
          </a:lstStyle>
          <a:p>
            <a:endParaRPr lang="en-US"/>
          </a:p>
        </p:txBody>
      </p:sp>
      <p:sp>
        <p:nvSpPr>
          <p:cNvPr id="6" name="Нижний колонтитул 5"/>
          <p:cNvSpPr>
            <a:spLocks noGrp="1"/>
          </p:cNvSpPr>
          <p:nvPr>
            <p:ph type="ftr" sz="quarter" idx="12"/>
          </p:nvPr>
        </p:nvSpPr>
        <p:spPr/>
        <p:txBody>
          <a:bodyPr/>
          <a:lstStyle>
            <a:lvl1pPr>
              <a:defRPr/>
            </a:lvl1pPr>
          </a:lstStyle>
          <a:p>
            <a:endParaRPr lang="en-US"/>
          </a:p>
        </p:txBody>
      </p:sp>
    </p:spTree>
  </p:cSld>
  <p:clrMapOvr>
    <a:masterClrMapping/>
  </p:clrMapOvr>
  <p:transition>
    <p:fade thruBlk="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65925" y="260350"/>
            <a:ext cx="2171700" cy="5827713"/>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246063" y="260350"/>
            <a:ext cx="6367462" cy="582771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Номер слайда 3"/>
          <p:cNvSpPr>
            <a:spLocks noGrp="1"/>
          </p:cNvSpPr>
          <p:nvPr>
            <p:ph type="sldNum" sz="quarter" idx="10"/>
          </p:nvPr>
        </p:nvSpPr>
        <p:spPr/>
        <p:txBody>
          <a:bodyPr/>
          <a:lstStyle>
            <a:lvl1pPr>
              <a:defRPr/>
            </a:lvl1pPr>
          </a:lstStyle>
          <a:p>
            <a:fld id="{58D37755-BFB7-44DA-BEE0-6872D0DC63B2}" type="slidenum">
              <a:rPr lang="zh-CN" altLang="en-US"/>
              <a:pPr/>
              <a:t>‹#›</a:t>
            </a:fld>
            <a:endParaRPr lang="en-US"/>
          </a:p>
        </p:txBody>
      </p:sp>
      <p:sp>
        <p:nvSpPr>
          <p:cNvPr id="5" name="Дата 4"/>
          <p:cNvSpPr>
            <a:spLocks noGrp="1"/>
          </p:cNvSpPr>
          <p:nvPr>
            <p:ph type="dt" sz="half" idx="11"/>
          </p:nvPr>
        </p:nvSpPr>
        <p:spPr/>
        <p:txBody>
          <a:bodyPr/>
          <a:lstStyle>
            <a:lvl1pPr>
              <a:defRPr/>
            </a:lvl1pPr>
          </a:lstStyle>
          <a:p>
            <a:endParaRPr lang="en-US"/>
          </a:p>
        </p:txBody>
      </p:sp>
      <p:sp>
        <p:nvSpPr>
          <p:cNvPr id="6" name="Нижний колонтитул 5"/>
          <p:cNvSpPr>
            <a:spLocks noGrp="1"/>
          </p:cNvSpPr>
          <p:nvPr>
            <p:ph type="ftr" sz="quarter" idx="12"/>
          </p:nvPr>
        </p:nvSpPr>
        <p:spPr/>
        <p:txBody>
          <a:bodyPr/>
          <a:lstStyle>
            <a:lvl1pPr>
              <a:defRPr/>
            </a:lvl1pPr>
          </a:lstStyle>
          <a:p>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Місце для заголовка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uk-UA" smtClean="0"/>
              <a:t>Зразок заголовка</a:t>
            </a:r>
          </a:p>
        </p:txBody>
      </p:sp>
      <p:sp>
        <p:nvSpPr>
          <p:cNvPr id="1027" name="Місце для тексту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p>
        </p:txBody>
      </p:sp>
      <p:sp>
        <p:nvSpPr>
          <p:cNvPr id="4" name="Місце для дати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2C0559E-950C-447C-B885-ADE98FADE3FC}" type="datetimeFigureOut">
              <a:rPr lang="uk-UA"/>
              <a:pPr>
                <a:defRPr/>
              </a:pPr>
              <a:t>24.09.2018</a:t>
            </a:fld>
            <a:endParaRPr lang="uk-UA"/>
          </a:p>
        </p:txBody>
      </p:sp>
      <p:sp>
        <p:nvSpPr>
          <p:cNvPr id="5" name="Місце для нижнього колонтитула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uk-UA"/>
          </a:p>
        </p:txBody>
      </p:sp>
      <p:sp>
        <p:nvSpPr>
          <p:cNvPr id="6" name="Місце для номера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72E6FBB5-BF86-4D35-80F6-A83BF071A6B6}" type="slidenum">
              <a:rPr lang="uk-UA"/>
              <a:pPr>
                <a:defRPr/>
              </a:pPr>
              <a:t>‹#›</a:t>
            </a:fld>
            <a:endParaRPr lang="uk-UA"/>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fade thruBlk="1"/>
  </p:transition>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72C0559E-950C-447C-B885-ADE98FADE3FC}" type="datetimeFigureOut">
              <a:rPr lang="uk-UA" smtClean="0"/>
              <a:pPr>
                <a:defRPr/>
              </a:pPr>
              <a:t>24.09.2018</a:t>
            </a:fld>
            <a:endParaRPr lang="uk-UA"/>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uk-UA"/>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72E6FBB5-BF86-4D35-80F6-A83BF071A6B6}" type="slidenum">
              <a:rPr lang="uk-UA" smtClean="0"/>
              <a:pPr>
                <a:defRPr/>
              </a:pPr>
              <a:t>‹#›</a:t>
            </a:fld>
            <a:endParaRPr lang="uk-U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thruBlk="1"/>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pattFill prst="lgConfetti">
          <a:fgClr>
            <a:schemeClr val="accent3">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1"/>
            <a:ext cx="8229600" cy="452596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2"/>
            <a:ext cx="21336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solidFill>
                  <a:prstClr val="black">
                    <a:tint val="75000"/>
                  </a:prstClr>
                </a:solidFill>
              </a:rPr>
              <a:pPr/>
              <a:t>24.09.2018</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0" y="6356352"/>
            <a:ext cx="28956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solidFill>
                <a:prstClr val="black">
                  <a:tint val="75000"/>
                </a:prstClr>
              </a:solidFill>
            </a:endParaRPr>
          </a:p>
        </p:txBody>
      </p:sp>
      <p:sp>
        <p:nvSpPr>
          <p:cNvPr id="6" name="Номер слайда 5"/>
          <p:cNvSpPr>
            <a:spLocks noGrp="1"/>
          </p:cNvSpPr>
          <p:nvPr>
            <p:ph type="sldNum" sz="quarter" idx="4"/>
          </p:nvPr>
        </p:nvSpPr>
        <p:spPr>
          <a:xfrm>
            <a:off x="6553200" y="6356352"/>
            <a:ext cx="21336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 xmlns:p14="http://schemas.microsoft.com/office/powerpoint/2010/main" val="10189639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tmp"/>
          <p:cNvPicPr>
            <a:picLocks noChangeAspect="1" noChangeArrowheads="1"/>
          </p:cNvPicPr>
          <p:nvPr/>
        </p:nvPicPr>
        <p:blipFill>
          <a:blip r:embed="rId13"/>
          <a:srcRect/>
          <a:stretch>
            <a:fillRect/>
          </a:stretch>
        </p:blipFill>
        <p:spPr bwMode="auto">
          <a:xfrm>
            <a:off x="0" y="0"/>
            <a:ext cx="9144000" cy="6856413"/>
          </a:xfrm>
          <a:prstGeom prst="rect">
            <a:avLst/>
          </a:prstGeom>
          <a:noFill/>
          <a:ln w="9525">
            <a:noFill/>
            <a:miter lim="800000"/>
            <a:headEnd/>
            <a:tailEnd/>
          </a:ln>
        </p:spPr>
      </p:pic>
      <p:sp>
        <p:nvSpPr>
          <p:cNvPr id="1027" name="Rectangle 3"/>
          <p:cNvSpPr>
            <a:spLocks noGrp="1" noChangeArrowheads="1"/>
          </p:cNvSpPr>
          <p:nvPr>
            <p:ph type="body" idx="1"/>
          </p:nvPr>
        </p:nvSpPr>
        <p:spPr bwMode="auto">
          <a:xfrm>
            <a:off x="246063" y="712788"/>
            <a:ext cx="8691562" cy="5375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sldNum" sz="quarter" idx="4"/>
          </p:nvPr>
        </p:nvSpPr>
        <p:spPr bwMode="auto">
          <a:xfrm>
            <a:off x="7918450" y="6245225"/>
            <a:ext cx="1106488"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ea typeface="+mn-ea"/>
              </a:defRPr>
            </a:lvl1pPr>
          </a:lstStyle>
          <a:p>
            <a:fld id="{6E476B91-133C-4B7C-8D6C-D3F586A43964}" type="slidenum">
              <a:rPr lang="zh-CN" altLang="en-US"/>
              <a:pPr/>
              <a:t>‹#›</a:t>
            </a:fld>
            <a:endParaRPr lang="en-US"/>
          </a:p>
        </p:txBody>
      </p:sp>
      <p:sp>
        <p:nvSpPr>
          <p:cNvPr id="1029" name="Rectangle 5"/>
          <p:cNvSpPr>
            <a:spLocks noGrp="1" noChangeArrowheads="1"/>
          </p:cNvSpPr>
          <p:nvPr>
            <p:ph type="dt" sz="half" idx="2"/>
          </p:nvPr>
        </p:nvSpPr>
        <p:spPr bwMode="auto">
          <a:xfrm>
            <a:off x="223838"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defRPr>
            </a:lvl1pPr>
          </a:lstStyle>
          <a:p>
            <a:endParaRPr lang="en-US"/>
          </a:p>
        </p:txBody>
      </p:sp>
      <p:sp>
        <p:nvSpPr>
          <p:cNvPr id="1030" name="Rectangle 6"/>
          <p:cNvSpPr>
            <a:spLocks noGrp="1" noChangeArrowheads="1"/>
          </p:cNvSpPr>
          <p:nvPr>
            <p:ph type="ftr" sz="quarter" idx="3"/>
          </p:nvPr>
        </p:nvSpPr>
        <p:spPr bwMode="auto">
          <a:xfrm>
            <a:off x="2589213" y="6245225"/>
            <a:ext cx="50514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defRPr>
            </a:lvl1pPr>
          </a:lstStyle>
          <a:p>
            <a:endParaRPr lang="en-US"/>
          </a:p>
        </p:txBody>
      </p:sp>
      <p:sp>
        <p:nvSpPr>
          <p:cNvPr id="1031" name="Rectangle 7"/>
          <p:cNvSpPr>
            <a:spLocks noGrp="1" noChangeArrowheads="1"/>
          </p:cNvSpPr>
          <p:nvPr>
            <p:ph type="title"/>
          </p:nvPr>
        </p:nvSpPr>
        <p:spPr bwMode="auto">
          <a:xfrm>
            <a:off x="250825" y="260350"/>
            <a:ext cx="7372350" cy="46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left)">
                                      <p:cBhvr>
                                        <p:cTn id="7" dur="500"/>
                                        <p:tgtEl>
                                          <p:spTgt spid="10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27">
                                            <p:txEl>
                                              <p:pRg st="0" end="0"/>
                                            </p:txEl>
                                          </p:spTgt>
                                        </p:tgtEl>
                                        <p:attrNameLst>
                                          <p:attrName>style.visibility</p:attrName>
                                        </p:attrNameLst>
                                      </p:cBhvr>
                                      <p:to>
                                        <p:strVal val="visible"/>
                                      </p:to>
                                    </p:set>
                                    <p:animEffect transition="in" filter="fade">
                                      <p:cBhvr>
                                        <p:cTn id="11" dur="1000"/>
                                        <p:tgtEl>
                                          <p:spTgt spid="1027">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1000"/>
                                        <p:tgtEl>
                                          <p:spTgt spid="1027">
                                            <p:txEl>
                                              <p:pRg st="1" end="1"/>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Effect transition="in" filter="fade">
                                      <p:cBhvr>
                                        <p:cTn id="19" dur="1000"/>
                                        <p:tgtEl>
                                          <p:spTgt spid="1027">
                                            <p:txEl>
                                              <p:pRg st="2" end="2"/>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1027">
                                            <p:txEl>
                                              <p:pRg st="3" end="3"/>
                                            </p:txEl>
                                          </p:spTgt>
                                        </p:tgtEl>
                                        <p:attrNameLst>
                                          <p:attrName>style.visibility</p:attrName>
                                        </p:attrNameLst>
                                      </p:cBhvr>
                                      <p:to>
                                        <p:strVal val="visible"/>
                                      </p:to>
                                    </p:set>
                                    <p:animEffect transition="in" filter="fade">
                                      <p:cBhvr>
                                        <p:cTn id="23" dur="1000"/>
                                        <p:tgtEl>
                                          <p:spTgt spid="1027">
                                            <p:txEl>
                                              <p:pRg st="3" end="3"/>
                                            </p:txEl>
                                          </p:spTgt>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1027">
                                            <p:txEl>
                                              <p:pRg st="4" end="4"/>
                                            </p:txEl>
                                          </p:spTgt>
                                        </p:tgtEl>
                                        <p:attrNameLst>
                                          <p:attrName>style.visibility</p:attrName>
                                        </p:attrNameLst>
                                      </p:cBhvr>
                                      <p:to>
                                        <p:strVal val="visible"/>
                                      </p:to>
                                    </p:set>
                                    <p:animEffect transition="in" filter="fade">
                                      <p:cBhvr>
                                        <p:cTn id="27" dur="1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utoUpdateAnimBg="0">
        <p:tmplLst>
          <p:tmpl lvl="1">
            <p:tnLst>
              <p:par>
                <p:cTn presetID="10" presetClass="entr" presetSubtype="0" fill="hold" nodeType="after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childTnLst>
                </p:cTn>
              </p:par>
            </p:tnLst>
          </p:tmpl>
        </p:tmplLst>
      </p:bldP>
      <p:bldP spid="1031" grpId="0" autoUpdateAnimBg="0"/>
    </p:bldLst>
  </p:timing>
  <p:txStyles>
    <p:titleStyle>
      <a:lvl1pPr algn="l" rtl="0" fontAlgn="base">
        <a:spcBef>
          <a:spcPct val="0"/>
        </a:spcBef>
        <a:spcAft>
          <a:spcPct val="0"/>
        </a:spcAft>
        <a:defRPr sz="2400" b="1">
          <a:solidFill>
            <a:srgbClr val="963200"/>
          </a:solidFill>
          <a:latin typeface="+mj-lt"/>
          <a:ea typeface="+mj-ea"/>
          <a:cs typeface="+mj-cs"/>
        </a:defRPr>
      </a:lvl1pPr>
      <a:lvl2pPr algn="l" rtl="0" fontAlgn="base">
        <a:spcBef>
          <a:spcPct val="0"/>
        </a:spcBef>
        <a:spcAft>
          <a:spcPct val="0"/>
        </a:spcAft>
        <a:defRPr sz="2400" b="1">
          <a:solidFill>
            <a:srgbClr val="963200"/>
          </a:solidFill>
          <a:latin typeface="Microsoft YaHei" pitchFamily="34" charset="-122"/>
          <a:ea typeface="Microsoft YaHei" pitchFamily="34" charset="-122"/>
        </a:defRPr>
      </a:lvl2pPr>
      <a:lvl3pPr algn="l" rtl="0" fontAlgn="base">
        <a:spcBef>
          <a:spcPct val="0"/>
        </a:spcBef>
        <a:spcAft>
          <a:spcPct val="0"/>
        </a:spcAft>
        <a:defRPr sz="2400" b="1">
          <a:solidFill>
            <a:srgbClr val="963200"/>
          </a:solidFill>
          <a:latin typeface="Microsoft YaHei" pitchFamily="34" charset="-122"/>
          <a:ea typeface="Microsoft YaHei" pitchFamily="34" charset="-122"/>
        </a:defRPr>
      </a:lvl3pPr>
      <a:lvl4pPr algn="l" rtl="0" fontAlgn="base">
        <a:spcBef>
          <a:spcPct val="0"/>
        </a:spcBef>
        <a:spcAft>
          <a:spcPct val="0"/>
        </a:spcAft>
        <a:defRPr sz="2400" b="1">
          <a:solidFill>
            <a:srgbClr val="963200"/>
          </a:solidFill>
          <a:latin typeface="Microsoft YaHei" pitchFamily="34" charset="-122"/>
          <a:ea typeface="Microsoft YaHei" pitchFamily="34" charset="-122"/>
        </a:defRPr>
      </a:lvl4pPr>
      <a:lvl5pPr algn="l" rtl="0" fontAlgn="base">
        <a:spcBef>
          <a:spcPct val="0"/>
        </a:spcBef>
        <a:spcAft>
          <a:spcPct val="0"/>
        </a:spcAft>
        <a:defRPr sz="2400" b="1">
          <a:solidFill>
            <a:srgbClr val="963200"/>
          </a:solidFill>
          <a:latin typeface="Microsoft YaHei" pitchFamily="34" charset="-122"/>
          <a:ea typeface="Microsoft YaHei" pitchFamily="34" charset="-122"/>
        </a:defRPr>
      </a:lvl5pPr>
      <a:lvl6pPr marL="457200" algn="l" rtl="0" fontAlgn="base">
        <a:spcBef>
          <a:spcPct val="0"/>
        </a:spcBef>
        <a:spcAft>
          <a:spcPct val="0"/>
        </a:spcAft>
        <a:defRPr sz="2400" b="1">
          <a:solidFill>
            <a:srgbClr val="963200"/>
          </a:solidFill>
          <a:latin typeface="Microsoft YaHei" pitchFamily="34" charset="-122"/>
          <a:ea typeface="Microsoft YaHei" pitchFamily="34" charset="-122"/>
        </a:defRPr>
      </a:lvl6pPr>
      <a:lvl7pPr marL="914400" algn="l" rtl="0" fontAlgn="base">
        <a:spcBef>
          <a:spcPct val="0"/>
        </a:spcBef>
        <a:spcAft>
          <a:spcPct val="0"/>
        </a:spcAft>
        <a:defRPr sz="2400" b="1">
          <a:solidFill>
            <a:srgbClr val="963200"/>
          </a:solidFill>
          <a:latin typeface="Microsoft YaHei" pitchFamily="34" charset="-122"/>
          <a:ea typeface="Microsoft YaHei" pitchFamily="34" charset="-122"/>
        </a:defRPr>
      </a:lvl7pPr>
      <a:lvl8pPr marL="1371600" algn="l" rtl="0" fontAlgn="base">
        <a:spcBef>
          <a:spcPct val="0"/>
        </a:spcBef>
        <a:spcAft>
          <a:spcPct val="0"/>
        </a:spcAft>
        <a:defRPr sz="2400" b="1">
          <a:solidFill>
            <a:srgbClr val="963200"/>
          </a:solidFill>
          <a:latin typeface="Microsoft YaHei" pitchFamily="34" charset="-122"/>
          <a:ea typeface="Microsoft YaHei" pitchFamily="34" charset="-122"/>
        </a:defRPr>
      </a:lvl8pPr>
      <a:lvl9pPr marL="1828800" algn="l" rtl="0" fontAlgn="base">
        <a:spcBef>
          <a:spcPct val="0"/>
        </a:spcBef>
        <a:spcAft>
          <a:spcPct val="0"/>
        </a:spcAft>
        <a:defRPr sz="2400" b="1">
          <a:solidFill>
            <a:srgbClr val="963200"/>
          </a:solidFill>
          <a:latin typeface="Microsoft YaHei" pitchFamily="34" charset="-122"/>
          <a:ea typeface="Microsoft YaHei" pitchFamily="34"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gif"/></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4.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jpeg"/><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1.gif"/><Relationship Id="rId3" Type="http://schemas.openxmlformats.org/officeDocument/2006/relationships/image" Target="../media/image14.png"/><Relationship Id="rId7" Type="http://schemas.openxmlformats.org/officeDocument/2006/relationships/image" Target="../media/image30.pn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jpeg"/><Relationship Id="rId1" Type="http://schemas.openxmlformats.org/officeDocument/2006/relationships/slideLayout" Target="../slideLayouts/slideLayout18.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jpeg"/><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9.xml"/><Relationship Id="rId5" Type="http://schemas.openxmlformats.org/officeDocument/2006/relationships/hyperlink" Target="http://naurok.com.ua/" TargetMode="External"/><Relationship Id="rId4" Type="http://schemas.openxmlformats.org/officeDocument/2006/relationships/image" Target="../media/image11.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40962" name="WordArt 11"/>
          <p:cNvSpPr>
            <a:spLocks noChangeArrowheads="1" noChangeShapeType="1" noTextEdit="1"/>
          </p:cNvSpPr>
          <p:nvPr/>
        </p:nvSpPr>
        <p:spPr bwMode="gray">
          <a:xfrm>
            <a:off x="428597" y="642919"/>
            <a:ext cx="8286807" cy="714379"/>
          </a:xfrm>
          <a:prstGeom prst="rect">
            <a:avLst/>
          </a:prstGeom>
        </p:spPr>
        <p:txBody>
          <a:bodyPr wrap="none" fromWordArt="1">
            <a:prstTxWarp prst="textPlain">
              <a:avLst>
                <a:gd name="adj" fmla="val 50000"/>
              </a:avLst>
            </a:prstTxWarp>
            <a:scene3d>
              <a:camera prst="orthographicFront"/>
              <a:lightRig rig="glow" dir="tl">
                <a:rot lat="0" lon="0" rev="5400000"/>
              </a:lightRig>
            </a:scene3d>
            <a:sp3d contourW="12700">
              <a:bevelT w="25400" h="25400"/>
              <a:contourClr>
                <a:schemeClr val="accent6">
                  <a:shade val="73000"/>
                </a:schemeClr>
              </a:contourClr>
            </a:sp3d>
          </a:bodyPr>
          <a:lstStyle/>
          <a:p>
            <a:pPr algn="ctr"/>
            <a:r>
              <a:rPr lang="uk-U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Тема 1 Орієнтування на місцевості</a:t>
            </a:r>
            <a:endParaRPr lang="uk-UA" sz="3600" b="1" kern="1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Black"/>
            </a:endParaRPr>
          </a:p>
        </p:txBody>
      </p:sp>
      <p:sp>
        <p:nvSpPr>
          <p:cNvPr id="5" name="TextBox 4"/>
          <p:cNvSpPr txBox="1"/>
          <p:nvPr/>
        </p:nvSpPr>
        <p:spPr>
          <a:xfrm>
            <a:off x="742920" y="5657671"/>
            <a:ext cx="5715030" cy="1200329"/>
          </a:xfrm>
          <a:prstGeom prst="rect">
            <a:avLst/>
          </a:prstGeom>
          <a:solidFill>
            <a:srgbClr val="BBE9F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fontAlgn="auto">
              <a:spcBef>
                <a:spcPts val="0"/>
              </a:spcBef>
              <a:spcAft>
                <a:spcPts val="0"/>
              </a:spcAft>
              <a:defRPr/>
            </a:pPr>
            <a:r>
              <a:rPr lang="uk-UA" sz="2400" b="1" dirty="0">
                <a:latin typeface="+mn-lt"/>
                <a:cs typeface="+mn-cs"/>
              </a:rPr>
              <a:t>Зорієнтуватися на місцевості — означає визначити своє положення щодо сторін горизонту.</a:t>
            </a:r>
          </a:p>
        </p:txBody>
      </p:sp>
      <p:sp>
        <p:nvSpPr>
          <p:cNvPr id="4" name="TextBox 3"/>
          <p:cNvSpPr txBox="1"/>
          <p:nvPr/>
        </p:nvSpPr>
        <p:spPr>
          <a:xfrm>
            <a:off x="910810" y="1928802"/>
            <a:ext cx="7804594"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uk-U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Способи </a:t>
            </a:r>
            <a:r>
              <a:rPr lang="uk-U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орієнтування на місцевості</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p:cTn id="7" dur="1000" fill="hold"/>
                                        <p:tgtEl>
                                          <p:spTgt spid="4096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4096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40962"/>
                                        </p:tgtEl>
                                        <p:attrNameLst>
                                          <p:attrName>ppt_y</p:attrName>
                                        </p:attrNameLst>
                                      </p:cBhvr>
                                      <p:tavLst>
                                        <p:tav tm="0">
                                          <p:val>
                                            <p:strVal val="#ppt_y"/>
                                          </p:val>
                                        </p:tav>
                                        <p:tav tm="100000">
                                          <p:val>
                                            <p:strVal val="#ppt_y"/>
                                          </p:val>
                                        </p:tav>
                                      </p:tavLst>
                                    </p:anim>
                                    <p:animEffect transition="in" filter="fade">
                                      <p:cBhvr>
                                        <p:cTn id="10" dur="1000"/>
                                        <p:tgtEl>
                                          <p:spTgt spid="4096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5" grpId="0" animBg="1"/>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2002" name="Line 9"/>
          <p:cNvSpPr>
            <a:spLocks noChangeShapeType="1"/>
          </p:cNvSpPr>
          <p:nvPr/>
        </p:nvSpPr>
        <p:spPr bwMode="auto">
          <a:xfrm flipH="1">
            <a:off x="4572000" y="1643050"/>
            <a:ext cx="46038" cy="3286148"/>
          </a:xfrm>
          <a:prstGeom prst="line">
            <a:avLst/>
          </a:prstGeom>
          <a:noFill/>
          <a:ln w="38100">
            <a:solidFill>
              <a:srgbClr val="00FFFF"/>
            </a:solidFill>
            <a:round/>
            <a:headEnd type="stealth" w="med" len="med"/>
            <a:tailEnd type="stealth" w="med" len="med"/>
          </a:ln>
        </p:spPr>
        <p:txBody>
          <a:bodyPr/>
          <a:lstStyle/>
          <a:p>
            <a:endParaRPr lang="uk-UA"/>
          </a:p>
        </p:txBody>
      </p:sp>
      <p:sp>
        <p:nvSpPr>
          <p:cNvPr id="42000" name="Line 11"/>
          <p:cNvSpPr>
            <a:spLocks noChangeShapeType="1"/>
          </p:cNvSpPr>
          <p:nvPr/>
        </p:nvSpPr>
        <p:spPr bwMode="auto">
          <a:xfrm flipV="1">
            <a:off x="3286116" y="2464592"/>
            <a:ext cx="2571759" cy="2035977"/>
          </a:xfrm>
          <a:prstGeom prst="line">
            <a:avLst/>
          </a:prstGeom>
          <a:noFill/>
          <a:ln w="38100">
            <a:solidFill>
              <a:srgbClr val="00FFFF"/>
            </a:solidFill>
            <a:round/>
            <a:headEnd type="stealth" w="med" len="med"/>
            <a:tailEnd type="stealth" w="med" len="med"/>
          </a:ln>
        </p:spPr>
        <p:txBody>
          <a:bodyPr/>
          <a:lstStyle/>
          <a:p>
            <a:endParaRPr lang="uk-UA"/>
          </a:p>
        </p:txBody>
      </p:sp>
      <p:sp>
        <p:nvSpPr>
          <p:cNvPr id="11" name="AutoShape 16"/>
          <p:cNvSpPr>
            <a:spLocks noChangeArrowheads="1"/>
          </p:cNvSpPr>
          <p:nvPr/>
        </p:nvSpPr>
        <p:spPr bwMode="blackWhite">
          <a:xfrm>
            <a:off x="4214812" y="1400167"/>
            <a:ext cx="714375" cy="642937"/>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err="1">
                <a:solidFill>
                  <a:srgbClr val="FFFFFF"/>
                </a:solidFill>
                <a:latin typeface="+mn-lt"/>
                <a:cs typeface="+mn-cs"/>
              </a:rPr>
              <a:t>Пн</a:t>
            </a:r>
            <a:endParaRPr lang="en-US" sz="2400" b="1" dirty="0">
              <a:solidFill>
                <a:srgbClr val="FFFFFF"/>
              </a:solidFill>
              <a:latin typeface="+mn-lt"/>
              <a:cs typeface="+mn-cs"/>
            </a:endParaRPr>
          </a:p>
        </p:txBody>
      </p:sp>
      <p:sp>
        <p:nvSpPr>
          <p:cNvPr id="12" name="AutoShape 15"/>
          <p:cNvSpPr>
            <a:spLocks noChangeArrowheads="1"/>
          </p:cNvSpPr>
          <p:nvPr/>
        </p:nvSpPr>
        <p:spPr bwMode="blackWhite">
          <a:xfrm>
            <a:off x="4217987" y="4929198"/>
            <a:ext cx="708025" cy="647700"/>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err="1">
                <a:solidFill>
                  <a:srgbClr val="FFFFFF"/>
                </a:solidFill>
                <a:latin typeface="+mn-lt"/>
                <a:cs typeface="+mn-cs"/>
              </a:rPr>
              <a:t>Пд</a:t>
            </a:r>
            <a:endParaRPr lang="en-US" sz="2400" b="1" dirty="0">
              <a:solidFill>
                <a:srgbClr val="FFFFFF"/>
              </a:solidFill>
              <a:latin typeface="+mn-lt"/>
              <a:cs typeface="+mn-cs"/>
            </a:endParaRPr>
          </a:p>
        </p:txBody>
      </p:sp>
      <p:sp>
        <p:nvSpPr>
          <p:cNvPr id="14" name="AutoShape 13"/>
          <p:cNvSpPr>
            <a:spLocks noChangeArrowheads="1"/>
          </p:cNvSpPr>
          <p:nvPr/>
        </p:nvSpPr>
        <p:spPr bwMode="blackWhite">
          <a:xfrm>
            <a:off x="6429388" y="3141662"/>
            <a:ext cx="647700" cy="574675"/>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a:solidFill>
                  <a:srgbClr val="FFFFFF"/>
                </a:solidFill>
                <a:latin typeface="+mn-lt"/>
                <a:cs typeface="+mn-cs"/>
              </a:rPr>
              <a:t>Сх</a:t>
            </a:r>
            <a:endParaRPr lang="en-US" sz="2400" b="1">
              <a:solidFill>
                <a:srgbClr val="FFFFFF"/>
              </a:solidFill>
              <a:latin typeface="+mn-lt"/>
              <a:cs typeface="+mn-cs"/>
            </a:endParaRPr>
          </a:p>
        </p:txBody>
      </p:sp>
      <p:sp>
        <p:nvSpPr>
          <p:cNvPr id="15" name="AutoShape 20"/>
          <p:cNvSpPr>
            <a:spLocks noChangeArrowheads="1"/>
          </p:cNvSpPr>
          <p:nvPr/>
        </p:nvSpPr>
        <p:spPr bwMode="blackWhite">
          <a:xfrm>
            <a:off x="2214546" y="1919276"/>
            <a:ext cx="1296987" cy="647700"/>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a:solidFill>
                  <a:srgbClr val="FFFFFF"/>
                </a:solidFill>
                <a:latin typeface="+mn-lt"/>
                <a:cs typeface="+mn-cs"/>
              </a:rPr>
              <a:t>Пн. Зх.</a:t>
            </a:r>
            <a:endParaRPr lang="en-US" sz="2400" b="1" dirty="0">
              <a:solidFill>
                <a:srgbClr val="FFFFFF"/>
              </a:solidFill>
              <a:latin typeface="+mn-lt"/>
              <a:cs typeface="+mn-cs"/>
            </a:endParaRPr>
          </a:p>
        </p:txBody>
      </p:sp>
      <p:sp>
        <p:nvSpPr>
          <p:cNvPr id="16" name="AutoShape 20"/>
          <p:cNvSpPr>
            <a:spLocks noChangeArrowheads="1"/>
          </p:cNvSpPr>
          <p:nvPr/>
        </p:nvSpPr>
        <p:spPr bwMode="blackWhite">
          <a:xfrm>
            <a:off x="5734058" y="4405318"/>
            <a:ext cx="1296988" cy="647700"/>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a:solidFill>
                  <a:srgbClr val="FFFFFF"/>
                </a:solidFill>
                <a:latin typeface="+mn-lt"/>
                <a:cs typeface="+mn-cs"/>
              </a:rPr>
              <a:t>Пд. Сх</a:t>
            </a:r>
            <a:r>
              <a:rPr lang="uk-UA" sz="2400" b="1" dirty="0" smtClean="0">
                <a:solidFill>
                  <a:srgbClr val="FFFFFF"/>
                </a:solidFill>
                <a:latin typeface="+mn-lt"/>
                <a:cs typeface="+mn-cs"/>
              </a:rPr>
              <a:t>. </a:t>
            </a:r>
            <a:endParaRPr lang="en-US" sz="2400" b="1" dirty="0">
              <a:solidFill>
                <a:srgbClr val="FFFFFF"/>
              </a:solidFill>
              <a:latin typeface="+mn-lt"/>
              <a:cs typeface="+mn-cs"/>
            </a:endParaRPr>
          </a:p>
        </p:txBody>
      </p:sp>
      <p:sp>
        <p:nvSpPr>
          <p:cNvPr id="17" name="AutoShape 18"/>
          <p:cNvSpPr>
            <a:spLocks noChangeArrowheads="1"/>
          </p:cNvSpPr>
          <p:nvPr/>
        </p:nvSpPr>
        <p:spPr bwMode="blackWhite">
          <a:xfrm>
            <a:off x="2143108" y="4286256"/>
            <a:ext cx="1296988" cy="647700"/>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a:solidFill>
                  <a:srgbClr val="FFFFFF"/>
                </a:solidFill>
                <a:latin typeface="+mn-lt"/>
                <a:cs typeface="+mn-cs"/>
              </a:rPr>
              <a:t>Пд. Зх.</a:t>
            </a:r>
            <a:endParaRPr lang="en-US" sz="2400" b="1">
              <a:solidFill>
                <a:srgbClr val="FFFFFF"/>
              </a:solidFill>
              <a:latin typeface="+mn-lt"/>
              <a:cs typeface="+mn-cs"/>
            </a:endParaRPr>
          </a:p>
        </p:txBody>
      </p:sp>
      <p:sp>
        <p:nvSpPr>
          <p:cNvPr id="18" name="AutoShape 19"/>
          <p:cNvSpPr>
            <a:spLocks noChangeArrowheads="1"/>
          </p:cNvSpPr>
          <p:nvPr/>
        </p:nvSpPr>
        <p:spPr bwMode="blackWhite">
          <a:xfrm>
            <a:off x="5715008" y="1928802"/>
            <a:ext cx="1296988" cy="647700"/>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a:solidFill>
                  <a:srgbClr val="FFFFFF"/>
                </a:solidFill>
                <a:latin typeface="+mn-lt"/>
                <a:cs typeface="+mn-cs"/>
              </a:rPr>
              <a:t>Пн. Сх.</a:t>
            </a:r>
            <a:endParaRPr lang="en-US" sz="2400" b="1">
              <a:solidFill>
                <a:srgbClr val="FFFFFF"/>
              </a:solidFill>
              <a:latin typeface="+mn-lt"/>
              <a:cs typeface="+mn-cs"/>
            </a:endParaRPr>
          </a:p>
        </p:txBody>
      </p:sp>
      <p:sp>
        <p:nvSpPr>
          <p:cNvPr id="41999" name="Line 10"/>
          <p:cNvSpPr>
            <a:spLocks noChangeShapeType="1"/>
          </p:cNvSpPr>
          <p:nvPr/>
        </p:nvSpPr>
        <p:spPr bwMode="auto">
          <a:xfrm>
            <a:off x="3469481" y="2455862"/>
            <a:ext cx="2205038" cy="1946275"/>
          </a:xfrm>
          <a:prstGeom prst="line">
            <a:avLst/>
          </a:prstGeom>
          <a:noFill/>
          <a:ln w="38100">
            <a:solidFill>
              <a:srgbClr val="00FFFF"/>
            </a:solidFill>
            <a:round/>
            <a:headEnd type="stealth" w="med" len="med"/>
            <a:tailEnd type="stealth" w="med" len="med"/>
          </a:ln>
        </p:spPr>
        <p:txBody>
          <a:bodyPr/>
          <a:lstStyle/>
          <a:p>
            <a:endParaRPr lang="uk-UA"/>
          </a:p>
        </p:txBody>
      </p:sp>
      <p:sp>
        <p:nvSpPr>
          <p:cNvPr id="42001" name="Line 8"/>
          <p:cNvSpPr>
            <a:spLocks noChangeShapeType="1"/>
          </p:cNvSpPr>
          <p:nvPr/>
        </p:nvSpPr>
        <p:spPr bwMode="auto">
          <a:xfrm>
            <a:off x="2700337" y="3429000"/>
            <a:ext cx="3743325" cy="0"/>
          </a:xfrm>
          <a:prstGeom prst="line">
            <a:avLst/>
          </a:prstGeom>
          <a:noFill/>
          <a:ln w="38100">
            <a:solidFill>
              <a:srgbClr val="00FFFF"/>
            </a:solidFill>
            <a:round/>
            <a:headEnd type="stealth" w="med" len="med"/>
            <a:tailEnd type="stealth" w="med" len="med"/>
          </a:ln>
        </p:spPr>
        <p:txBody>
          <a:bodyPr/>
          <a:lstStyle/>
          <a:p>
            <a:endParaRPr lang="uk-UA"/>
          </a:p>
        </p:txBody>
      </p:sp>
      <p:sp>
        <p:nvSpPr>
          <p:cNvPr id="24" name="Rectangle 4"/>
          <p:cNvSpPr>
            <a:spLocks noChangeArrowheads="1"/>
          </p:cNvSpPr>
          <p:nvPr/>
        </p:nvSpPr>
        <p:spPr bwMode="gray">
          <a:xfrm>
            <a:off x="0" y="6357958"/>
            <a:ext cx="9144000" cy="428604"/>
          </a:xfrm>
          <a:prstGeom prst="rect">
            <a:avLst/>
          </a:prstGeom>
          <a:gradFill rotWithShape="1">
            <a:gsLst>
              <a:gs pos="0">
                <a:srgbClr val="0000FF">
                  <a:alpha val="23000"/>
                </a:srgbClr>
              </a:gs>
              <a:gs pos="50000">
                <a:srgbClr val="0000FF">
                  <a:gamma/>
                  <a:shade val="0"/>
                  <a:invGamma/>
                </a:srgbClr>
              </a:gs>
              <a:gs pos="100000">
                <a:srgbClr val="0000FF">
                  <a:alpha val="23000"/>
                </a:srgbClr>
              </a:gs>
            </a:gsLst>
            <a:lin ang="5400000" scaled="1"/>
          </a:gradFill>
          <a:ln w="9525">
            <a:noFill/>
            <a:miter lim="800000"/>
            <a:headEnd/>
            <a:tailEnd/>
          </a:ln>
          <a:effectLst/>
        </p:spPr>
        <p:txBody>
          <a:bodyPr wrap="none" anchor="ctr"/>
          <a:lstStyle/>
          <a:p>
            <a:pPr algn="ctr" eaLnBrk="0" fontAlgn="auto" hangingPunct="0">
              <a:spcBef>
                <a:spcPts val="0"/>
              </a:spcBef>
              <a:spcAft>
                <a:spcPts val="0"/>
              </a:spcAft>
              <a:defRPr/>
            </a:pPr>
            <a:r>
              <a:rPr lang="uk-UA" sz="2400" b="1" dirty="0">
                <a:solidFill>
                  <a:schemeClr val="bg1"/>
                </a:solidFill>
                <a:latin typeface="Arial" pitchFamily="34" charset="0"/>
                <a:cs typeface="Arial" pitchFamily="34" charset="0"/>
              </a:rPr>
              <a:t> Горизонтом називають </a:t>
            </a:r>
            <a:r>
              <a:rPr lang="uk-UA" sz="2400" b="1" dirty="0" smtClean="0">
                <a:solidFill>
                  <a:schemeClr val="bg1"/>
                </a:solidFill>
                <a:latin typeface="Arial" pitchFamily="34" charset="0"/>
                <a:cs typeface="Arial" pitchFamily="34" charset="0"/>
              </a:rPr>
              <a:t> </a:t>
            </a:r>
            <a:r>
              <a:rPr lang="uk-UA" sz="2400" b="1" dirty="0">
                <a:solidFill>
                  <a:schemeClr val="bg1"/>
                </a:solidFill>
                <a:latin typeface="Arial" pitchFamily="34" charset="0"/>
                <a:cs typeface="Arial" pitchFamily="34" charset="0"/>
              </a:rPr>
              <a:t>лінію, де небо сходиться з землею</a:t>
            </a:r>
            <a:r>
              <a:rPr lang="uk-UA" sz="2400" b="1" dirty="0">
                <a:latin typeface="Arial" pitchFamily="34" charset="0"/>
                <a:cs typeface="Arial" pitchFamily="34" charset="0"/>
              </a:rPr>
              <a:t> </a:t>
            </a:r>
            <a:endParaRPr lang="en-US" sz="2400" b="1" dirty="0">
              <a:latin typeface="Arial" pitchFamily="34" charset="0"/>
              <a:cs typeface="Arial" pitchFamily="34" charset="0"/>
            </a:endParaRPr>
          </a:p>
        </p:txBody>
      </p:sp>
      <p:sp>
        <p:nvSpPr>
          <p:cNvPr id="19" name="TextBox 18"/>
          <p:cNvSpPr txBox="1"/>
          <p:nvPr/>
        </p:nvSpPr>
        <p:spPr>
          <a:xfrm>
            <a:off x="4000496" y="681020"/>
            <a:ext cx="1143008"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uk-UA" sz="2400" b="1" dirty="0">
                <a:solidFill>
                  <a:schemeClr val="bg1"/>
                </a:solidFill>
                <a:latin typeface="Arial" pitchFamily="34" charset="0"/>
                <a:cs typeface="Arial" pitchFamily="34" charset="0"/>
              </a:rPr>
              <a:t>північ</a:t>
            </a:r>
            <a:endParaRPr lang="uk-UA" sz="2400" b="1" dirty="0">
              <a:latin typeface="Arial" pitchFamily="34" charset="0"/>
              <a:cs typeface="Arial" pitchFamily="34" charset="0"/>
            </a:endParaRPr>
          </a:p>
        </p:txBody>
      </p:sp>
      <p:sp>
        <p:nvSpPr>
          <p:cNvPr id="20" name="TextBox 19"/>
          <p:cNvSpPr txBox="1"/>
          <p:nvPr/>
        </p:nvSpPr>
        <p:spPr>
          <a:xfrm>
            <a:off x="3857620" y="5715016"/>
            <a:ext cx="1500198"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uk-UA" sz="2400" b="1" dirty="0" smtClean="0">
                <a:solidFill>
                  <a:schemeClr val="bg1"/>
                </a:solidFill>
                <a:latin typeface="Arial" pitchFamily="34" charset="0"/>
                <a:cs typeface="Arial" pitchFamily="34" charset="0"/>
              </a:rPr>
              <a:t>південь</a:t>
            </a:r>
            <a:endParaRPr lang="uk-UA" sz="2400" b="1" dirty="0">
              <a:latin typeface="Arial" pitchFamily="34" charset="0"/>
              <a:cs typeface="Arial" pitchFamily="34" charset="0"/>
            </a:endParaRPr>
          </a:p>
        </p:txBody>
      </p:sp>
      <p:sp>
        <p:nvSpPr>
          <p:cNvPr id="21" name="TextBox 20"/>
          <p:cNvSpPr txBox="1"/>
          <p:nvPr/>
        </p:nvSpPr>
        <p:spPr>
          <a:xfrm>
            <a:off x="514324" y="3198167"/>
            <a:ext cx="1143008" cy="46166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uk-UA" sz="2400" b="1" dirty="0" smtClean="0">
                <a:latin typeface="Arial" pitchFamily="34" charset="0"/>
                <a:cs typeface="Arial" pitchFamily="34" charset="0"/>
              </a:rPr>
              <a:t>захід</a:t>
            </a:r>
            <a:endParaRPr lang="uk-UA" sz="2400" b="1" dirty="0">
              <a:latin typeface="Arial" pitchFamily="34" charset="0"/>
              <a:cs typeface="Arial" pitchFamily="34" charset="0"/>
            </a:endParaRPr>
          </a:p>
        </p:txBody>
      </p:sp>
      <p:sp>
        <p:nvSpPr>
          <p:cNvPr id="22" name="TextBox 21"/>
          <p:cNvSpPr txBox="1"/>
          <p:nvPr/>
        </p:nvSpPr>
        <p:spPr>
          <a:xfrm>
            <a:off x="7358082" y="3198167"/>
            <a:ext cx="1143008"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uk-UA" sz="2400" b="1" dirty="0" smtClean="0">
                <a:latin typeface="Arial" pitchFamily="34" charset="0"/>
                <a:cs typeface="Arial" pitchFamily="34" charset="0"/>
              </a:rPr>
              <a:t>схід</a:t>
            </a:r>
            <a:endParaRPr lang="uk-UA" sz="2400" b="1" dirty="0">
              <a:latin typeface="Arial" pitchFamily="34" charset="0"/>
              <a:cs typeface="Arial" pitchFamily="34" charset="0"/>
            </a:endParaRPr>
          </a:p>
        </p:txBody>
      </p:sp>
      <p:sp>
        <p:nvSpPr>
          <p:cNvPr id="23" name="Text Box 6"/>
          <p:cNvSpPr txBox="1">
            <a:spLocks noChangeArrowheads="1"/>
          </p:cNvSpPr>
          <p:nvPr/>
        </p:nvSpPr>
        <p:spPr bwMode="auto">
          <a:xfrm>
            <a:off x="71406" y="0"/>
            <a:ext cx="3429024" cy="954107"/>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wrap="square">
            <a:spAutoFit/>
          </a:bodyPr>
          <a:lstStyle/>
          <a:p>
            <a:pPr fontAlgn="auto">
              <a:spcBef>
                <a:spcPct val="50000"/>
              </a:spcBef>
              <a:spcAft>
                <a:spcPts val="0"/>
              </a:spcAft>
              <a:defRPr/>
            </a:pPr>
            <a:r>
              <a:rPr lang="uk-UA" sz="2800" dirty="0" smtClean="0">
                <a:solidFill>
                  <a:srgbClr val="111111"/>
                </a:solidFill>
                <a:latin typeface="Arial" pitchFamily="34" charset="0"/>
                <a:cs typeface="Arial" pitchFamily="34" charset="0"/>
              </a:rPr>
              <a:t> </a:t>
            </a:r>
            <a:r>
              <a:rPr lang="uk-UA" sz="2800" dirty="0">
                <a:solidFill>
                  <a:srgbClr val="111111"/>
                </a:solidFill>
                <a:latin typeface="Arial" pitchFamily="34" charset="0"/>
                <a:cs typeface="Arial" pitchFamily="34" charset="0"/>
              </a:rPr>
              <a:t>4</a:t>
            </a:r>
            <a:r>
              <a:rPr lang="uk-UA" sz="2800" dirty="0">
                <a:solidFill>
                  <a:srgbClr val="FF0000"/>
                </a:solidFill>
                <a:latin typeface="Arial" pitchFamily="34" charset="0"/>
                <a:cs typeface="Arial" pitchFamily="34" charset="0"/>
              </a:rPr>
              <a:t> </a:t>
            </a:r>
            <a:r>
              <a:rPr lang="uk-UA" sz="2800" b="1" dirty="0" smtClean="0">
                <a:solidFill>
                  <a:srgbClr val="FF0000"/>
                </a:solidFill>
                <a:latin typeface="Arial" pitchFamily="34" charset="0"/>
                <a:cs typeface="Arial" pitchFamily="34" charset="0"/>
              </a:rPr>
              <a:t>основні</a:t>
            </a:r>
            <a:r>
              <a:rPr lang="uk-UA" sz="2800" dirty="0" smtClean="0">
                <a:solidFill>
                  <a:srgbClr val="FF0000"/>
                </a:solidFill>
                <a:latin typeface="Arial" pitchFamily="34" charset="0"/>
                <a:cs typeface="Arial" pitchFamily="34" charset="0"/>
              </a:rPr>
              <a:t> </a:t>
            </a:r>
            <a:br>
              <a:rPr lang="uk-UA" sz="2800" dirty="0" smtClean="0">
                <a:solidFill>
                  <a:srgbClr val="FF0000"/>
                </a:solidFill>
                <a:latin typeface="Arial" pitchFamily="34" charset="0"/>
                <a:cs typeface="Arial" pitchFamily="34" charset="0"/>
              </a:rPr>
            </a:br>
            <a:r>
              <a:rPr lang="uk-UA" sz="2800" dirty="0" smtClean="0">
                <a:solidFill>
                  <a:srgbClr val="111111"/>
                </a:solidFill>
                <a:latin typeface="Arial" pitchFamily="34" charset="0"/>
                <a:cs typeface="Arial" pitchFamily="34" charset="0"/>
              </a:rPr>
              <a:t>сторони горизонту</a:t>
            </a:r>
            <a:endParaRPr lang="uk-UA" sz="2800" dirty="0">
              <a:solidFill>
                <a:srgbClr val="111111"/>
              </a:solidFill>
              <a:latin typeface="Arial" pitchFamily="34" charset="0"/>
              <a:cs typeface="Arial" pitchFamily="34" charset="0"/>
            </a:endParaRPr>
          </a:p>
        </p:txBody>
      </p:sp>
      <p:sp>
        <p:nvSpPr>
          <p:cNvPr id="26" name="TextBox 25"/>
          <p:cNvSpPr txBox="1"/>
          <p:nvPr/>
        </p:nvSpPr>
        <p:spPr>
          <a:xfrm>
            <a:off x="500034" y="1119830"/>
            <a:ext cx="2857520"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800" dirty="0">
                <a:solidFill>
                  <a:srgbClr val="080808"/>
                </a:solidFill>
                <a:latin typeface="Arial" pitchFamily="34" charset="0"/>
                <a:cs typeface="Arial" pitchFamily="34" charset="0"/>
              </a:rPr>
              <a:t>північний захід</a:t>
            </a:r>
            <a:endParaRPr lang="uk-UA" dirty="0"/>
          </a:p>
        </p:txBody>
      </p:sp>
      <p:sp>
        <p:nvSpPr>
          <p:cNvPr id="27" name="TextBox 26"/>
          <p:cNvSpPr txBox="1"/>
          <p:nvPr/>
        </p:nvSpPr>
        <p:spPr>
          <a:xfrm>
            <a:off x="5643570" y="1119830"/>
            <a:ext cx="2643206"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uk-UA" sz="2800" dirty="0">
                <a:solidFill>
                  <a:srgbClr val="080808"/>
                </a:solidFill>
                <a:latin typeface="Arial" pitchFamily="34" charset="0"/>
                <a:cs typeface="Arial" pitchFamily="34" charset="0"/>
              </a:rPr>
              <a:t>північний схід</a:t>
            </a:r>
            <a:endParaRPr lang="uk-UA" dirty="0"/>
          </a:p>
        </p:txBody>
      </p:sp>
      <p:sp>
        <p:nvSpPr>
          <p:cNvPr id="28" name="TextBox 27"/>
          <p:cNvSpPr txBox="1"/>
          <p:nvPr/>
        </p:nvSpPr>
        <p:spPr>
          <a:xfrm>
            <a:off x="428596" y="5143512"/>
            <a:ext cx="2857520"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uk-UA" sz="2800" dirty="0" smtClean="0">
                <a:solidFill>
                  <a:srgbClr val="080808"/>
                </a:solidFill>
                <a:latin typeface="Arial" pitchFamily="34" charset="0"/>
                <a:cs typeface="Arial" pitchFamily="34" charset="0"/>
              </a:rPr>
              <a:t>південний захід</a:t>
            </a:r>
            <a:endParaRPr lang="uk-UA" sz="2800" dirty="0"/>
          </a:p>
        </p:txBody>
      </p:sp>
      <p:sp>
        <p:nvSpPr>
          <p:cNvPr id="29" name="TextBox 28"/>
          <p:cNvSpPr txBox="1"/>
          <p:nvPr/>
        </p:nvSpPr>
        <p:spPr>
          <a:xfrm>
            <a:off x="5767396" y="5295912"/>
            <a:ext cx="2643206"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uk-UA" sz="2800" dirty="0">
                <a:solidFill>
                  <a:srgbClr val="080808"/>
                </a:solidFill>
                <a:latin typeface="Arial" pitchFamily="34" charset="0"/>
                <a:cs typeface="Arial" pitchFamily="34" charset="0"/>
              </a:rPr>
              <a:t>південний схід</a:t>
            </a:r>
            <a:endParaRPr lang="uk-UA" dirty="0"/>
          </a:p>
        </p:txBody>
      </p:sp>
      <p:sp>
        <p:nvSpPr>
          <p:cNvPr id="30" name="Text Box 7"/>
          <p:cNvSpPr txBox="1">
            <a:spLocks noChangeArrowheads="1"/>
          </p:cNvSpPr>
          <p:nvPr/>
        </p:nvSpPr>
        <p:spPr bwMode="auto">
          <a:xfrm>
            <a:off x="5429256" y="0"/>
            <a:ext cx="3498876" cy="95410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spcBef>
                <a:spcPct val="50000"/>
              </a:spcBef>
            </a:pPr>
            <a:r>
              <a:rPr lang="uk-UA" sz="2800" b="1" dirty="0">
                <a:solidFill>
                  <a:srgbClr val="FF0000"/>
                </a:solidFill>
                <a:latin typeface="Arial" pitchFamily="34" charset="0"/>
                <a:cs typeface="Arial" pitchFamily="34" charset="0"/>
              </a:rPr>
              <a:t>Проміжні </a:t>
            </a:r>
            <a:r>
              <a:rPr lang="uk-UA" sz="2800" b="1" dirty="0" smtClean="0">
                <a:solidFill>
                  <a:srgbClr val="FF0000"/>
                </a:solidFill>
                <a:latin typeface="Arial" pitchFamily="34" charset="0"/>
                <a:cs typeface="Arial" pitchFamily="34" charset="0"/>
              </a:rPr>
              <a:t/>
            </a:r>
            <a:br>
              <a:rPr lang="uk-UA" sz="2800" b="1" dirty="0" smtClean="0">
                <a:solidFill>
                  <a:srgbClr val="FF0000"/>
                </a:solidFill>
                <a:latin typeface="Arial" pitchFamily="34" charset="0"/>
                <a:cs typeface="Arial" pitchFamily="34" charset="0"/>
              </a:rPr>
            </a:br>
            <a:r>
              <a:rPr lang="uk-UA" sz="2800" dirty="0" smtClean="0">
                <a:solidFill>
                  <a:srgbClr val="080808"/>
                </a:solidFill>
                <a:latin typeface="Arial" pitchFamily="34" charset="0"/>
                <a:cs typeface="Arial" pitchFamily="34" charset="0"/>
              </a:rPr>
              <a:t>сторони горизонту:</a:t>
            </a:r>
            <a:endParaRPr lang="uk-UA" sz="2800" dirty="0">
              <a:solidFill>
                <a:srgbClr val="080808"/>
              </a:solidFill>
              <a:latin typeface="Arial" pitchFamily="34" charset="0"/>
              <a:cs typeface="Arial" pitchFamily="34" charset="0"/>
            </a:endParaRPr>
          </a:p>
        </p:txBody>
      </p:sp>
      <p:sp>
        <p:nvSpPr>
          <p:cNvPr id="13" name="AutoShape 14"/>
          <p:cNvSpPr>
            <a:spLocks noChangeArrowheads="1"/>
          </p:cNvSpPr>
          <p:nvPr/>
        </p:nvSpPr>
        <p:spPr bwMode="blackWhite">
          <a:xfrm>
            <a:off x="1943084" y="3105943"/>
            <a:ext cx="717550" cy="646113"/>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err="1">
                <a:solidFill>
                  <a:srgbClr val="FFFFFF"/>
                </a:solidFill>
                <a:latin typeface="+mn-lt"/>
                <a:cs typeface="+mn-cs"/>
              </a:rPr>
              <a:t>Зх</a:t>
            </a:r>
            <a:endParaRPr lang="en-US" sz="2400" b="1" dirty="0">
              <a:solidFill>
                <a:srgbClr val="FFFFFF"/>
              </a:solidFill>
              <a:latin typeface="+mn-lt"/>
              <a:cs typeface="+mn-cs"/>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7" presetClass="entr" presetSubtype="4" fill="hold" grpId="0" nodeType="clickEffect">
                                  <p:stCondLst>
                                    <p:cond delay="0"/>
                                  </p:stCondLst>
                                  <p:childTnLst>
                                    <p:set>
                                      <p:cBhvr>
                                        <p:cTn id="19" dur="1" fill="hold">
                                          <p:stCondLst>
                                            <p:cond delay="0"/>
                                          </p:stCondLst>
                                        </p:cTn>
                                        <p:tgtEl>
                                          <p:spTgt spid="42002"/>
                                        </p:tgtEl>
                                        <p:attrNameLst>
                                          <p:attrName>style.visibility</p:attrName>
                                        </p:attrNameLst>
                                      </p:cBhvr>
                                      <p:to>
                                        <p:strVal val="visible"/>
                                      </p:to>
                                    </p:set>
                                    <p:anim calcmode="lin" valueType="num">
                                      <p:cBhvr>
                                        <p:cTn id="20" dur="500" fill="hold"/>
                                        <p:tgtEl>
                                          <p:spTgt spid="42002"/>
                                        </p:tgtEl>
                                        <p:attrNameLst>
                                          <p:attrName>ppt_x</p:attrName>
                                        </p:attrNameLst>
                                      </p:cBhvr>
                                      <p:tavLst>
                                        <p:tav tm="0">
                                          <p:val>
                                            <p:strVal val="#ppt_x"/>
                                          </p:val>
                                        </p:tav>
                                        <p:tav tm="100000">
                                          <p:val>
                                            <p:strVal val="#ppt_x"/>
                                          </p:val>
                                        </p:tav>
                                      </p:tavLst>
                                    </p:anim>
                                    <p:anim calcmode="lin" valueType="num">
                                      <p:cBhvr>
                                        <p:cTn id="21" dur="500" fill="hold"/>
                                        <p:tgtEl>
                                          <p:spTgt spid="42002"/>
                                        </p:tgtEl>
                                        <p:attrNameLst>
                                          <p:attrName>ppt_y</p:attrName>
                                        </p:attrNameLst>
                                      </p:cBhvr>
                                      <p:tavLst>
                                        <p:tav tm="0">
                                          <p:val>
                                            <p:strVal val="#ppt_y+#ppt_h/2"/>
                                          </p:val>
                                        </p:tav>
                                        <p:tav tm="100000">
                                          <p:val>
                                            <p:strVal val="#ppt_y"/>
                                          </p:val>
                                        </p:tav>
                                      </p:tavLst>
                                    </p:anim>
                                    <p:anim calcmode="lin" valueType="num">
                                      <p:cBhvr>
                                        <p:cTn id="22" dur="500" fill="hold"/>
                                        <p:tgtEl>
                                          <p:spTgt spid="42002"/>
                                        </p:tgtEl>
                                        <p:attrNameLst>
                                          <p:attrName>ppt_w</p:attrName>
                                        </p:attrNameLst>
                                      </p:cBhvr>
                                      <p:tavLst>
                                        <p:tav tm="0">
                                          <p:val>
                                            <p:strVal val="#ppt_w"/>
                                          </p:val>
                                        </p:tav>
                                        <p:tav tm="100000">
                                          <p:val>
                                            <p:strVal val="#ppt_w"/>
                                          </p:val>
                                        </p:tav>
                                      </p:tavLst>
                                    </p:anim>
                                    <p:anim calcmode="lin" valueType="num">
                                      <p:cBhvr>
                                        <p:cTn id="23" dur="500" fill="hold"/>
                                        <p:tgtEl>
                                          <p:spTgt spid="42002"/>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10" fill="hold" grpId="0" nodeType="clickEffect">
                                  <p:stCondLst>
                                    <p:cond delay="0"/>
                                  </p:stCondLst>
                                  <p:childTnLst>
                                    <p:set>
                                      <p:cBhvr>
                                        <p:cTn id="55" dur="1" fill="hold">
                                          <p:stCondLst>
                                            <p:cond delay="0"/>
                                          </p:stCondLst>
                                        </p:cTn>
                                        <p:tgtEl>
                                          <p:spTgt spid="42001"/>
                                        </p:tgtEl>
                                        <p:attrNameLst>
                                          <p:attrName>style.visibility</p:attrName>
                                        </p:attrNameLst>
                                      </p:cBhvr>
                                      <p:to>
                                        <p:strVal val="visible"/>
                                      </p:to>
                                    </p:set>
                                    <p:anim calcmode="lin" valueType="num">
                                      <p:cBhvr>
                                        <p:cTn id="56" dur="500" fill="hold"/>
                                        <p:tgtEl>
                                          <p:spTgt spid="42001"/>
                                        </p:tgtEl>
                                        <p:attrNameLst>
                                          <p:attrName>ppt_w</p:attrName>
                                        </p:attrNameLst>
                                      </p:cBhvr>
                                      <p:tavLst>
                                        <p:tav tm="0">
                                          <p:val>
                                            <p:fltVal val="0"/>
                                          </p:val>
                                        </p:tav>
                                        <p:tav tm="100000">
                                          <p:val>
                                            <p:strVal val="#ppt_w"/>
                                          </p:val>
                                        </p:tav>
                                      </p:tavLst>
                                    </p:anim>
                                    <p:anim calcmode="lin" valueType="num">
                                      <p:cBhvr>
                                        <p:cTn id="57" dur="500" fill="hold"/>
                                        <p:tgtEl>
                                          <p:spTgt spid="42001"/>
                                        </p:tgtEl>
                                        <p:attrNameLst>
                                          <p:attrName>ppt_h</p:attrName>
                                        </p:attrNameLst>
                                      </p:cBhvr>
                                      <p:tavLst>
                                        <p:tav tm="0">
                                          <p:val>
                                            <p:strVal val="#ppt_h"/>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53"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0"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ppt_w</p:attrName>
                                        </p:attrNameLst>
                                      </p:cBhvr>
                                      <p:tavLst>
                                        <p:tav tm="0">
                                          <p:val>
                                            <p:fltVal val="0"/>
                                          </p:val>
                                        </p:tav>
                                        <p:tav tm="100000">
                                          <p:val>
                                            <p:strVal val="#ppt_w"/>
                                          </p:val>
                                        </p:tav>
                                      </p:tavLst>
                                    </p:anim>
                                    <p:anim calcmode="lin" valueType="num">
                                      <p:cBhvr>
                                        <p:cTn id="70" dur="500" fill="hold"/>
                                        <p:tgtEl>
                                          <p:spTgt spid="13"/>
                                        </p:tgtEl>
                                        <p:attrNameLst>
                                          <p:attrName>ppt_h</p:attrName>
                                        </p:attrNameLst>
                                      </p:cBhvr>
                                      <p:tavLst>
                                        <p:tav tm="0">
                                          <p:val>
                                            <p:fltVal val="0"/>
                                          </p:val>
                                        </p:tav>
                                        <p:tav tm="100000">
                                          <p:val>
                                            <p:strVal val="#ppt_h"/>
                                          </p:val>
                                        </p:tav>
                                      </p:tavLst>
                                    </p:anim>
                                    <p:animEffect transition="in" filter="fade">
                                      <p:cBhvr>
                                        <p:cTn id="71" dur="500"/>
                                        <p:tgtEl>
                                          <p:spTgt spid="13"/>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0" fill="hold" grpId="0" nodeType="click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fill="hold"/>
                                        <p:tgtEl>
                                          <p:spTgt spid="22"/>
                                        </p:tgtEl>
                                        <p:attrNameLst>
                                          <p:attrName>ppt_w</p:attrName>
                                        </p:attrNameLst>
                                      </p:cBhvr>
                                      <p:tavLst>
                                        <p:tav tm="0">
                                          <p:val>
                                            <p:fltVal val="0"/>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animEffect transition="in" filter="fade">
                                      <p:cBhvr>
                                        <p:cTn id="78" dur="500"/>
                                        <p:tgtEl>
                                          <p:spTgt spid="22"/>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0" fill="hold" grpId="0" nodeType="clickEffect">
                                  <p:stCondLst>
                                    <p:cond delay="0"/>
                                  </p:stCondLst>
                                  <p:childTnLst>
                                    <p:set>
                                      <p:cBhvr>
                                        <p:cTn id="82" dur="1" fill="hold">
                                          <p:stCondLst>
                                            <p:cond delay="0"/>
                                          </p:stCondLst>
                                        </p:cTn>
                                        <p:tgtEl>
                                          <p:spTgt spid="14"/>
                                        </p:tgtEl>
                                        <p:attrNameLst>
                                          <p:attrName>style.visibility</p:attrName>
                                        </p:attrNameLst>
                                      </p:cBhvr>
                                      <p:to>
                                        <p:strVal val="visible"/>
                                      </p:to>
                                    </p:set>
                                    <p:anim calcmode="lin" valueType="num">
                                      <p:cBhvr>
                                        <p:cTn id="83" dur="500" fill="hold"/>
                                        <p:tgtEl>
                                          <p:spTgt spid="14"/>
                                        </p:tgtEl>
                                        <p:attrNameLst>
                                          <p:attrName>ppt_w</p:attrName>
                                        </p:attrNameLst>
                                      </p:cBhvr>
                                      <p:tavLst>
                                        <p:tav tm="0">
                                          <p:val>
                                            <p:fltVal val="0"/>
                                          </p:val>
                                        </p:tav>
                                        <p:tav tm="100000">
                                          <p:val>
                                            <p:strVal val="#ppt_w"/>
                                          </p:val>
                                        </p:tav>
                                      </p:tavLst>
                                    </p:anim>
                                    <p:anim calcmode="lin" valueType="num">
                                      <p:cBhvr>
                                        <p:cTn id="84" dur="500" fill="hold"/>
                                        <p:tgtEl>
                                          <p:spTgt spid="14"/>
                                        </p:tgtEl>
                                        <p:attrNameLst>
                                          <p:attrName>ppt_h</p:attrName>
                                        </p:attrNameLst>
                                      </p:cBhvr>
                                      <p:tavLst>
                                        <p:tav tm="0">
                                          <p:val>
                                            <p:fltVal val="0"/>
                                          </p:val>
                                        </p:tav>
                                        <p:tav tm="100000">
                                          <p:val>
                                            <p:strVal val="#ppt_h"/>
                                          </p:val>
                                        </p:tav>
                                      </p:tavLst>
                                    </p:anim>
                                    <p:animEffect transition="in" filter="fade">
                                      <p:cBhvr>
                                        <p:cTn id="85" dur="500"/>
                                        <p:tgtEl>
                                          <p:spTgt spid="14"/>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0" fill="hold" grpId="0" nodeType="click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fill="hold"/>
                                        <p:tgtEl>
                                          <p:spTgt spid="30"/>
                                        </p:tgtEl>
                                        <p:attrNameLst>
                                          <p:attrName>ppt_w</p:attrName>
                                        </p:attrNameLst>
                                      </p:cBhvr>
                                      <p:tavLst>
                                        <p:tav tm="0">
                                          <p:val>
                                            <p:fltVal val="0"/>
                                          </p:val>
                                        </p:tav>
                                        <p:tav tm="100000">
                                          <p:val>
                                            <p:strVal val="#ppt_w"/>
                                          </p:val>
                                        </p:tav>
                                      </p:tavLst>
                                    </p:anim>
                                    <p:anim calcmode="lin" valueType="num">
                                      <p:cBhvr>
                                        <p:cTn id="91" dur="500" fill="hold"/>
                                        <p:tgtEl>
                                          <p:spTgt spid="30"/>
                                        </p:tgtEl>
                                        <p:attrNameLst>
                                          <p:attrName>ppt_h</p:attrName>
                                        </p:attrNameLst>
                                      </p:cBhvr>
                                      <p:tavLst>
                                        <p:tav tm="0">
                                          <p:val>
                                            <p:fltVal val="0"/>
                                          </p:val>
                                        </p:tav>
                                        <p:tav tm="100000">
                                          <p:val>
                                            <p:strVal val="#ppt_h"/>
                                          </p:val>
                                        </p:tav>
                                      </p:tavLst>
                                    </p:anim>
                                    <p:animEffect transition="in" filter="fade">
                                      <p:cBhvr>
                                        <p:cTn id="92" dur="500"/>
                                        <p:tgtEl>
                                          <p:spTgt spid="30"/>
                                        </p:tgtEl>
                                      </p:cBhvr>
                                    </p:animEffect>
                                  </p:childTnLst>
                                </p:cTn>
                              </p:par>
                            </p:childTnLst>
                          </p:cTn>
                        </p:par>
                      </p:childTnLst>
                    </p:cTn>
                  </p:par>
                  <p:par>
                    <p:cTn id="93" fill="hold">
                      <p:stCondLst>
                        <p:cond delay="indefinite"/>
                      </p:stCondLst>
                      <p:childTnLst>
                        <p:par>
                          <p:cTn id="94" fill="hold">
                            <p:stCondLst>
                              <p:cond delay="0"/>
                            </p:stCondLst>
                            <p:childTnLst>
                              <p:par>
                                <p:cTn id="95" presetID="17" presetClass="entr" presetSubtype="10" fill="hold" grpId="0" nodeType="clickEffect">
                                  <p:stCondLst>
                                    <p:cond delay="0"/>
                                  </p:stCondLst>
                                  <p:childTnLst>
                                    <p:set>
                                      <p:cBhvr>
                                        <p:cTn id="96" dur="1" fill="hold">
                                          <p:stCondLst>
                                            <p:cond delay="0"/>
                                          </p:stCondLst>
                                        </p:cTn>
                                        <p:tgtEl>
                                          <p:spTgt spid="41999"/>
                                        </p:tgtEl>
                                        <p:attrNameLst>
                                          <p:attrName>style.visibility</p:attrName>
                                        </p:attrNameLst>
                                      </p:cBhvr>
                                      <p:to>
                                        <p:strVal val="visible"/>
                                      </p:to>
                                    </p:set>
                                    <p:anim calcmode="lin" valueType="num">
                                      <p:cBhvr>
                                        <p:cTn id="97" dur="500" fill="hold"/>
                                        <p:tgtEl>
                                          <p:spTgt spid="41999"/>
                                        </p:tgtEl>
                                        <p:attrNameLst>
                                          <p:attrName>ppt_w</p:attrName>
                                        </p:attrNameLst>
                                      </p:cBhvr>
                                      <p:tavLst>
                                        <p:tav tm="0">
                                          <p:val>
                                            <p:fltVal val="0"/>
                                          </p:val>
                                        </p:tav>
                                        <p:tav tm="100000">
                                          <p:val>
                                            <p:strVal val="#ppt_w"/>
                                          </p:val>
                                        </p:tav>
                                      </p:tavLst>
                                    </p:anim>
                                    <p:anim calcmode="lin" valueType="num">
                                      <p:cBhvr>
                                        <p:cTn id="98" dur="500" fill="hold"/>
                                        <p:tgtEl>
                                          <p:spTgt spid="41999"/>
                                        </p:tgtEl>
                                        <p:attrNameLst>
                                          <p:attrName>ppt_h</p:attrName>
                                        </p:attrNameLst>
                                      </p:cBhvr>
                                      <p:tavLst>
                                        <p:tav tm="0">
                                          <p:val>
                                            <p:strVal val="#ppt_h"/>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53" presetClass="entr" presetSubtype="0" fill="hold" grpId="0" nodeType="click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p:cTn id="103" dur="500" fill="hold"/>
                                        <p:tgtEl>
                                          <p:spTgt spid="26"/>
                                        </p:tgtEl>
                                        <p:attrNameLst>
                                          <p:attrName>ppt_w</p:attrName>
                                        </p:attrNameLst>
                                      </p:cBhvr>
                                      <p:tavLst>
                                        <p:tav tm="0">
                                          <p:val>
                                            <p:fltVal val="0"/>
                                          </p:val>
                                        </p:tav>
                                        <p:tav tm="100000">
                                          <p:val>
                                            <p:strVal val="#ppt_w"/>
                                          </p:val>
                                        </p:tav>
                                      </p:tavLst>
                                    </p:anim>
                                    <p:anim calcmode="lin" valueType="num">
                                      <p:cBhvr>
                                        <p:cTn id="104" dur="500" fill="hold"/>
                                        <p:tgtEl>
                                          <p:spTgt spid="26"/>
                                        </p:tgtEl>
                                        <p:attrNameLst>
                                          <p:attrName>ppt_h</p:attrName>
                                        </p:attrNameLst>
                                      </p:cBhvr>
                                      <p:tavLst>
                                        <p:tav tm="0">
                                          <p:val>
                                            <p:fltVal val="0"/>
                                          </p:val>
                                        </p:tav>
                                        <p:tav tm="100000">
                                          <p:val>
                                            <p:strVal val="#ppt_h"/>
                                          </p:val>
                                        </p:tav>
                                      </p:tavLst>
                                    </p:anim>
                                    <p:animEffect transition="in" filter="fade">
                                      <p:cBhvr>
                                        <p:cTn id="105" dur="500"/>
                                        <p:tgtEl>
                                          <p:spTgt spid="26"/>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0" fill="hold" grpId="0" nodeType="click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500" fill="hold"/>
                                        <p:tgtEl>
                                          <p:spTgt spid="15"/>
                                        </p:tgtEl>
                                        <p:attrNameLst>
                                          <p:attrName>ppt_w</p:attrName>
                                        </p:attrNameLst>
                                      </p:cBhvr>
                                      <p:tavLst>
                                        <p:tav tm="0">
                                          <p:val>
                                            <p:fltVal val="0"/>
                                          </p:val>
                                        </p:tav>
                                        <p:tav tm="100000">
                                          <p:val>
                                            <p:strVal val="#ppt_w"/>
                                          </p:val>
                                        </p:tav>
                                      </p:tavLst>
                                    </p:anim>
                                    <p:anim calcmode="lin" valueType="num">
                                      <p:cBhvr>
                                        <p:cTn id="111" dur="500" fill="hold"/>
                                        <p:tgtEl>
                                          <p:spTgt spid="15"/>
                                        </p:tgtEl>
                                        <p:attrNameLst>
                                          <p:attrName>ppt_h</p:attrName>
                                        </p:attrNameLst>
                                      </p:cBhvr>
                                      <p:tavLst>
                                        <p:tav tm="0">
                                          <p:val>
                                            <p:fltVal val="0"/>
                                          </p:val>
                                        </p:tav>
                                        <p:tav tm="100000">
                                          <p:val>
                                            <p:strVal val="#ppt_h"/>
                                          </p:val>
                                        </p:tav>
                                      </p:tavLst>
                                    </p:anim>
                                    <p:animEffect transition="in" filter="fade">
                                      <p:cBhvr>
                                        <p:cTn id="112" dur="500"/>
                                        <p:tgtEl>
                                          <p:spTgt spid="15"/>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0" fill="hold" grpId="0" nodeType="clickEffect">
                                  <p:stCondLst>
                                    <p:cond delay="0"/>
                                  </p:stCondLst>
                                  <p:childTnLst>
                                    <p:set>
                                      <p:cBhvr>
                                        <p:cTn id="116" dur="1" fill="hold">
                                          <p:stCondLst>
                                            <p:cond delay="0"/>
                                          </p:stCondLst>
                                        </p:cTn>
                                        <p:tgtEl>
                                          <p:spTgt spid="29"/>
                                        </p:tgtEl>
                                        <p:attrNameLst>
                                          <p:attrName>style.visibility</p:attrName>
                                        </p:attrNameLst>
                                      </p:cBhvr>
                                      <p:to>
                                        <p:strVal val="visible"/>
                                      </p:to>
                                    </p:set>
                                    <p:anim calcmode="lin" valueType="num">
                                      <p:cBhvr>
                                        <p:cTn id="117" dur="500" fill="hold"/>
                                        <p:tgtEl>
                                          <p:spTgt spid="29"/>
                                        </p:tgtEl>
                                        <p:attrNameLst>
                                          <p:attrName>ppt_w</p:attrName>
                                        </p:attrNameLst>
                                      </p:cBhvr>
                                      <p:tavLst>
                                        <p:tav tm="0">
                                          <p:val>
                                            <p:fltVal val="0"/>
                                          </p:val>
                                        </p:tav>
                                        <p:tav tm="100000">
                                          <p:val>
                                            <p:strVal val="#ppt_w"/>
                                          </p:val>
                                        </p:tav>
                                      </p:tavLst>
                                    </p:anim>
                                    <p:anim calcmode="lin" valueType="num">
                                      <p:cBhvr>
                                        <p:cTn id="118" dur="500" fill="hold"/>
                                        <p:tgtEl>
                                          <p:spTgt spid="29"/>
                                        </p:tgtEl>
                                        <p:attrNameLst>
                                          <p:attrName>ppt_h</p:attrName>
                                        </p:attrNameLst>
                                      </p:cBhvr>
                                      <p:tavLst>
                                        <p:tav tm="0">
                                          <p:val>
                                            <p:fltVal val="0"/>
                                          </p:val>
                                        </p:tav>
                                        <p:tav tm="100000">
                                          <p:val>
                                            <p:strVal val="#ppt_h"/>
                                          </p:val>
                                        </p:tav>
                                      </p:tavLst>
                                    </p:anim>
                                    <p:animEffect transition="in" filter="fade">
                                      <p:cBhvr>
                                        <p:cTn id="119" dur="500"/>
                                        <p:tgtEl>
                                          <p:spTgt spid="29"/>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0" fill="hold" grpId="0" nodeType="clickEffect">
                                  <p:stCondLst>
                                    <p:cond delay="0"/>
                                  </p:stCondLst>
                                  <p:childTnLst>
                                    <p:set>
                                      <p:cBhvr>
                                        <p:cTn id="123" dur="1" fill="hold">
                                          <p:stCondLst>
                                            <p:cond delay="0"/>
                                          </p:stCondLst>
                                        </p:cTn>
                                        <p:tgtEl>
                                          <p:spTgt spid="16"/>
                                        </p:tgtEl>
                                        <p:attrNameLst>
                                          <p:attrName>style.visibility</p:attrName>
                                        </p:attrNameLst>
                                      </p:cBhvr>
                                      <p:to>
                                        <p:strVal val="visible"/>
                                      </p:to>
                                    </p:set>
                                    <p:anim calcmode="lin" valueType="num">
                                      <p:cBhvr>
                                        <p:cTn id="124" dur="500" fill="hold"/>
                                        <p:tgtEl>
                                          <p:spTgt spid="16"/>
                                        </p:tgtEl>
                                        <p:attrNameLst>
                                          <p:attrName>ppt_w</p:attrName>
                                        </p:attrNameLst>
                                      </p:cBhvr>
                                      <p:tavLst>
                                        <p:tav tm="0">
                                          <p:val>
                                            <p:fltVal val="0"/>
                                          </p:val>
                                        </p:tav>
                                        <p:tav tm="100000">
                                          <p:val>
                                            <p:strVal val="#ppt_w"/>
                                          </p:val>
                                        </p:tav>
                                      </p:tavLst>
                                    </p:anim>
                                    <p:anim calcmode="lin" valueType="num">
                                      <p:cBhvr>
                                        <p:cTn id="125" dur="500" fill="hold"/>
                                        <p:tgtEl>
                                          <p:spTgt spid="16"/>
                                        </p:tgtEl>
                                        <p:attrNameLst>
                                          <p:attrName>ppt_h</p:attrName>
                                        </p:attrNameLst>
                                      </p:cBhvr>
                                      <p:tavLst>
                                        <p:tav tm="0">
                                          <p:val>
                                            <p:fltVal val="0"/>
                                          </p:val>
                                        </p:tav>
                                        <p:tav tm="100000">
                                          <p:val>
                                            <p:strVal val="#ppt_h"/>
                                          </p:val>
                                        </p:tav>
                                      </p:tavLst>
                                    </p:anim>
                                    <p:animEffect transition="in" filter="fade">
                                      <p:cBhvr>
                                        <p:cTn id="126" dur="500"/>
                                        <p:tgtEl>
                                          <p:spTgt spid="16"/>
                                        </p:tgtEl>
                                      </p:cBhvr>
                                    </p:animEffect>
                                  </p:childTnLst>
                                </p:cTn>
                              </p:par>
                            </p:childTnLst>
                          </p:cTn>
                        </p:par>
                      </p:childTnLst>
                    </p:cTn>
                  </p:par>
                  <p:par>
                    <p:cTn id="127" fill="hold">
                      <p:stCondLst>
                        <p:cond delay="indefinite"/>
                      </p:stCondLst>
                      <p:childTnLst>
                        <p:par>
                          <p:cTn id="128" fill="hold">
                            <p:stCondLst>
                              <p:cond delay="0"/>
                            </p:stCondLst>
                            <p:childTnLst>
                              <p:par>
                                <p:cTn id="129" presetID="17" presetClass="entr" presetSubtype="10" fill="hold" grpId="0" nodeType="clickEffect">
                                  <p:stCondLst>
                                    <p:cond delay="0"/>
                                  </p:stCondLst>
                                  <p:childTnLst>
                                    <p:set>
                                      <p:cBhvr>
                                        <p:cTn id="130" dur="1" fill="hold">
                                          <p:stCondLst>
                                            <p:cond delay="0"/>
                                          </p:stCondLst>
                                        </p:cTn>
                                        <p:tgtEl>
                                          <p:spTgt spid="42000"/>
                                        </p:tgtEl>
                                        <p:attrNameLst>
                                          <p:attrName>style.visibility</p:attrName>
                                        </p:attrNameLst>
                                      </p:cBhvr>
                                      <p:to>
                                        <p:strVal val="visible"/>
                                      </p:to>
                                    </p:set>
                                    <p:anim calcmode="lin" valueType="num">
                                      <p:cBhvr>
                                        <p:cTn id="131" dur="500" fill="hold"/>
                                        <p:tgtEl>
                                          <p:spTgt spid="42000"/>
                                        </p:tgtEl>
                                        <p:attrNameLst>
                                          <p:attrName>ppt_w</p:attrName>
                                        </p:attrNameLst>
                                      </p:cBhvr>
                                      <p:tavLst>
                                        <p:tav tm="0">
                                          <p:val>
                                            <p:fltVal val="0"/>
                                          </p:val>
                                        </p:tav>
                                        <p:tav tm="100000">
                                          <p:val>
                                            <p:strVal val="#ppt_w"/>
                                          </p:val>
                                        </p:tav>
                                      </p:tavLst>
                                    </p:anim>
                                    <p:anim calcmode="lin" valueType="num">
                                      <p:cBhvr>
                                        <p:cTn id="132" dur="500" fill="hold"/>
                                        <p:tgtEl>
                                          <p:spTgt spid="42000"/>
                                        </p:tgtEl>
                                        <p:attrNameLst>
                                          <p:attrName>ppt_h</p:attrName>
                                        </p:attrNameLst>
                                      </p:cBhvr>
                                      <p:tavLst>
                                        <p:tav tm="0">
                                          <p:val>
                                            <p:strVal val="#ppt_h"/>
                                          </p:val>
                                        </p:tav>
                                        <p:tav tm="100000">
                                          <p:val>
                                            <p:strVal val="#ppt_h"/>
                                          </p:val>
                                        </p:tav>
                                      </p:tavLst>
                                    </p:anim>
                                  </p:childTnLst>
                                </p:cTn>
                              </p:par>
                            </p:childTnLst>
                          </p:cTn>
                        </p:par>
                      </p:childTnLst>
                    </p:cTn>
                  </p:par>
                  <p:par>
                    <p:cTn id="133" fill="hold">
                      <p:stCondLst>
                        <p:cond delay="indefinite"/>
                      </p:stCondLst>
                      <p:childTnLst>
                        <p:par>
                          <p:cTn id="134" fill="hold">
                            <p:stCondLst>
                              <p:cond delay="0"/>
                            </p:stCondLst>
                            <p:childTnLst>
                              <p:par>
                                <p:cTn id="135" presetID="53" presetClass="entr" presetSubtype="0" fill="hold" grpId="0" nodeType="click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p:cTn id="137" dur="500" fill="hold"/>
                                        <p:tgtEl>
                                          <p:spTgt spid="28"/>
                                        </p:tgtEl>
                                        <p:attrNameLst>
                                          <p:attrName>ppt_w</p:attrName>
                                        </p:attrNameLst>
                                      </p:cBhvr>
                                      <p:tavLst>
                                        <p:tav tm="0">
                                          <p:val>
                                            <p:fltVal val="0"/>
                                          </p:val>
                                        </p:tav>
                                        <p:tav tm="100000">
                                          <p:val>
                                            <p:strVal val="#ppt_w"/>
                                          </p:val>
                                        </p:tav>
                                      </p:tavLst>
                                    </p:anim>
                                    <p:anim calcmode="lin" valueType="num">
                                      <p:cBhvr>
                                        <p:cTn id="138" dur="500" fill="hold"/>
                                        <p:tgtEl>
                                          <p:spTgt spid="28"/>
                                        </p:tgtEl>
                                        <p:attrNameLst>
                                          <p:attrName>ppt_h</p:attrName>
                                        </p:attrNameLst>
                                      </p:cBhvr>
                                      <p:tavLst>
                                        <p:tav tm="0">
                                          <p:val>
                                            <p:fltVal val="0"/>
                                          </p:val>
                                        </p:tav>
                                        <p:tav tm="100000">
                                          <p:val>
                                            <p:strVal val="#ppt_h"/>
                                          </p:val>
                                        </p:tav>
                                      </p:tavLst>
                                    </p:anim>
                                    <p:animEffect transition="in" filter="fade">
                                      <p:cBhvr>
                                        <p:cTn id="139" dur="500"/>
                                        <p:tgtEl>
                                          <p:spTgt spid="28"/>
                                        </p:tgtEl>
                                      </p:cBhvr>
                                    </p:animEffect>
                                  </p:childTnLst>
                                </p:cTn>
                              </p:par>
                            </p:childTnLst>
                          </p:cTn>
                        </p:par>
                      </p:childTnLst>
                    </p:cTn>
                  </p:par>
                  <p:par>
                    <p:cTn id="140" fill="hold">
                      <p:stCondLst>
                        <p:cond delay="indefinite"/>
                      </p:stCondLst>
                      <p:childTnLst>
                        <p:par>
                          <p:cTn id="141" fill="hold">
                            <p:stCondLst>
                              <p:cond delay="0"/>
                            </p:stCondLst>
                            <p:childTnLst>
                              <p:par>
                                <p:cTn id="142" presetID="53" presetClass="entr" presetSubtype="0" fill="hold" grpId="0" nodeType="clickEffect">
                                  <p:stCondLst>
                                    <p:cond delay="0"/>
                                  </p:stCondLst>
                                  <p:childTnLst>
                                    <p:set>
                                      <p:cBhvr>
                                        <p:cTn id="143" dur="1" fill="hold">
                                          <p:stCondLst>
                                            <p:cond delay="0"/>
                                          </p:stCondLst>
                                        </p:cTn>
                                        <p:tgtEl>
                                          <p:spTgt spid="17"/>
                                        </p:tgtEl>
                                        <p:attrNameLst>
                                          <p:attrName>style.visibility</p:attrName>
                                        </p:attrNameLst>
                                      </p:cBhvr>
                                      <p:to>
                                        <p:strVal val="visible"/>
                                      </p:to>
                                    </p:set>
                                    <p:anim calcmode="lin" valueType="num">
                                      <p:cBhvr>
                                        <p:cTn id="144" dur="500" fill="hold"/>
                                        <p:tgtEl>
                                          <p:spTgt spid="17"/>
                                        </p:tgtEl>
                                        <p:attrNameLst>
                                          <p:attrName>ppt_w</p:attrName>
                                        </p:attrNameLst>
                                      </p:cBhvr>
                                      <p:tavLst>
                                        <p:tav tm="0">
                                          <p:val>
                                            <p:fltVal val="0"/>
                                          </p:val>
                                        </p:tav>
                                        <p:tav tm="100000">
                                          <p:val>
                                            <p:strVal val="#ppt_w"/>
                                          </p:val>
                                        </p:tav>
                                      </p:tavLst>
                                    </p:anim>
                                    <p:anim calcmode="lin" valueType="num">
                                      <p:cBhvr>
                                        <p:cTn id="145" dur="500" fill="hold"/>
                                        <p:tgtEl>
                                          <p:spTgt spid="17"/>
                                        </p:tgtEl>
                                        <p:attrNameLst>
                                          <p:attrName>ppt_h</p:attrName>
                                        </p:attrNameLst>
                                      </p:cBhvr>
                                      <p:tavLst>
                                        <p:tav tm="0">
                                          <p:val>
                                            <p:fltVal val="0"/>
                                          </p:val>
                                        </p:tav>
                                        <p:tav tm="100000">
                                          <p:val>
                                            <p:strVal val="#ppt_h"/>
                                          </p:val>
                                        </p:tav>
                                      </p:tavLst>
                                    </p:anim>
                                    <p:animEffect transition="in" filter="fade">
                                      <p:cBhvr>
                                        <p:cTn id="146" dur="500"/>
                                        <p:tgtEl>
                                          <p:spTgt spid="17"/>
                                        </p:tgtEl>
                                      </p:cBhvr>
                                    </p:animEffect>
                                  </p:childTnLst>
                                </p:cTn>
                              </p:par>
                            </p:childTnLst>
                          </p:cTn>
                        </p:par>
                      </p:childTnLst>
                    </p:cTn>
                  </p:par>
                  <p:par>
                    <p:cTn id="147" fill="hold">
                      <p:stCondLst>
                        <p:cond delay="indefinite"/>
                      </p:stCondLst>
                      <p:childTnLst>
                        <p:par>
                          <p:cTn id="148" fill="hold">
                            <p:stCondLst>
                              <p:cond delay="0"/>
                            </p:stCondLst>
                            <p:childTnLst>
                              <p:par>
                                <p:cTn id="149" presetID="53" presetClass="entr" presetSubtype="0" fill="hold" grpId="0" nodeType="clickEffect">
                                  <p:stCondLst>
                                    <p:cond delay="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500" fill="hold"/>
                                        <p:tgtEl>
                                          <p:spTgt spid="27"/>
                                        </p:tgtEl>
                                        <p:attrNameLst>
                                          <p:attrName>ppt_w</p:attrName>
                                        </p:attrNameLst>
                                      </p:cBhvr>
                                      <p:tavLst>
                                        <p:tav tm="0">
                                          <p:val>
                                            <p:fltVal val="0"/>
                                          </p:val>
                                        </p:tav>
                                        <p:tav tm="100000">
                                          <p:val>
                                            <p:strVal val="#ppt_w"/>
                                          </p:val>
                                        </p:tav>
                                      </p:tavLst>
                                    </p:anim>
                                    <p:anim calcmode="lin" valueType="num">
                                      <p:cBhvr>
                                        <p:cTn id="152" dur="500" fill="hold"/>
                                        <p:tgtEl>
                                          <p:spTgt spid="27"/>
                                        </p:tgtEl>
                                        <p:attrNameLst>
                                          <p:attrName>ppt_h</p:attrName>
                                        </p:attrNameLst>
                                      </p:cBhvr>
                                      <p:tavLst>
                                        <p:tav tm="0">
                                          <p:val>
                                            <p:fltVal val="0"/>
                                          </p:val>
                                        </p:tav>
                                        <p:tav tm="100000">
                                          <p:val>
                                            <p:strVal val="#ppt_h"/>
                                          </p:val>
                                        </p:tav>
                                      </p:tavLst>
                                    </p:anim>
                                    <p:animEffect transition="in" filter="fade">
                                      <p:cBhvr>
                                        <p:cTn id="153" dur="500"/>
                                        <p:tgtEl>
                                          <p:spTgt spid="27"/>
                                        </p:tgtEl>
                                      </p:cBhvr>
                                    </p:animEffect>
                                  </p:childTnLst>
                                </p:cTn>
                              </p:par>
                            </p:childTnLst>
                          </p:cTn>
                        </p:par>
                      </p:childTnLst>
                    </p:cTn>
                  </p:par>
                  <p:par>
                    <p:cTn id="154" fill="hold">
                      <p:stCondLst>
                        <p:cond delay="indefinite"/>
                      </p:stCondLst>
                      <p:childTnLst>
                        <p:par>
                          <p:cTn id="155" fill="hold">
                            <p:stCondLst>
                              <p:cond delay="0"/>
                            </p:stCondLst>
                            <p:childTnLst>
                              <p:par>
                                <p:cTn id="156" presetID="53" presetClass="entr" presetSubtype="0" fill="hold" grpId="0" nodeType="clickEffect">
                                  <p:stCondLst>
                                    <p:cond delay="0"/>
                                  </p:stCondLst>
                                  <p:childTnLst>
                                    <p:set>
                                      <p:cBhvr>
                                        <p:cTn id="157" dur="1" fill="hold">
                                          <p:stCondLst>
                                            <p:cond delay="0"/>
                                          </p:stCondLst>
                                        </p:cTn>
                                        <p:tgtEl>
                                          <p:spTgt spid="18"/>
                                        </p:tgtEl>
                                        <p:attrNameLst>
                                          <p:attrName>style.visibility</p:attrName>
                                        </p:attrNameLst>
                                      </p:cBhvr>
                                      <p:to>
                                        <p:strVal val="visible"/>
                                      </p:to>
                                    </p:set>
                                    <p:anim calcmode="lin" valueType="num">
                                      <p:cBhvr>
                                        <p:cTn id="158" dur="500" fill="hold"/>
                                        <p:tgtEl>
                                          <p:spTgt spid="18"/>
                                        </p:tgtEl>
                                        <p:attrNameLst>
                                          <p:attrName>ppt_w</p:attrName>
                                        </p:attrNameLst>
                                      </p:cBhvr>
                                      <p:tavLst>
                                        <p:tav tm="0">
                                          <p:val>
                                            <p:fltVal val="0"/>
                                          </p:val>
                                        </p:tav>
                                        <p:tav tm="100000">
                                          <p:val>
                                            <p:strVal val="#ppt_w"/>
                                          </p:val>
                                        </p:tav>
                                      </p:tavLst>
                                    </p:anim>
                                    <p:anim calcmode="lin" valueType="num">
                                      <p:cBhvr>
                                        <p:cTn id="159" dur="500" fill="hold"/>
                                        <p:tgtEl>
                                          <p:spTgt spid="18"/>
                                        </p:tgtEl>
                                        <p:attrNameLst>
                                          <p:attrName>ppt_h</p:attrName>
                                        </p:attrNameLst>
                                      </p:cBhvr>
                                      <p:tavLst>
                                        <p:tav tm="0">
                                          <p:val>
                                            <p:fltVal val="0"/>
                                          </p:val>
                                        </p:tav>
                                        <p:tav tm="100000">
                                          <p:val>
                                            <p:strVal val="#ppt_h"/>
                                          </p:val>
                                        </p:tav>
                                      </p:tavLst>
                                    </p:anim>
                                    <p:animEffect transition="in" filter="fade">
                                      <p:cBhvr>
                                        <p:cTn id="1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02" grpId="0" animBg="1"/>
      <p:bldP spid="42000" grpId="0" animBg="1"/>
      <p:bldP spid="11" grpId="0" animBg="1"/>
      <p:bldP spid="12" grpId="0" animBg="1"/>
      <p:bldP spid="14" grpId="0" animBg="1"/>
      <p:bldP spid="15" grpId="0" animBg="1"/>
      <p:bldP spid="16" grpId="0" animBg="1"/>
      <p:bldP spid="17" grpId="0" animBg="1"/>
      <p:bldP spid="18" grpId="0" animBg="1"/>
      <p:bldP spid="41999" grpId="0" animBg="1"/>
      <p:bldP spid="42001" grpId="0" animBg="1"/>
      <p:bldP spid="24" grpId="0" animBg="1"/>
      <p:bldP spid="19" grpId="0" animBg="1"/>
      <p:bldP spid="20" grpId="0" animBg="1"/>
      <p:bldP spid="21" grpId="0" animBg="1"/>
      <p:bldP spid="22" grpId="0" animBg="1"/>
      <p:bldP spid="23" grpId="0" animBg="1"/>
      <p:bldP spid="26" grpId="0" animBg="1"/>
      <p:bldP spid="27" grpId="0" animBg="1"/>
      <p:bldP spid="28" grpId="0" animBg="1"/>
      <p:bldP spid="29" grpId="0" animBg="1"/>
      <p:bldP spid="30"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F81BD"/>
        </a:solidFill>
        <a:effectLst/>
      </p:bgPr>
    </p:bg>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2"/>
          <a:srcRect/>
          <a:stretch>
            <a:fillRect/>
          </a:stretch>
        </p:blipFill>
        <p:spPr bwMode="auto">
          <a:xfrm>
            <a:off x="1643042" y="681038"/>
            <a:ext cx="5953146" cy="5819796"/>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3" name="Picture 25" descr="Safari (7)"/>
          <p:cNvPicPr>
            <a:picLocks noChangeAspect="1" noChangeArrowheads="1"/>
          </p:cNvPicPr>
          <p:nvPr/>
        </p:nvPicPr>
        <p:blipFill>
          <a:blip r:embed="rId3"/>
          <a:srcRect/>
          <a:stretch>
            <a:fillRect/>
          </a:stretch>
        </p:blipFill>
        <p:spPr bwMode="auto">
          <a:xfrm>
            <a:off x="2464328" y="1464205"/>
            <a:ext cx="4393687" cy="4393687"/>
          </a:xfrm>
          <a:prstGeom prst="rect">
            <a:avLst/>
          </a:prstGeom>
          <a:noFill/>
          <a:ln w="9525">
            <a:noFill/>
            <a:miter lim="800000"/>
            <a:headEnd/>
            <a:tailEnd/>
          </a:ln>
        </p:spPr>
      </p:pic>
      <p:sp>
        <p:nvSpPr>
          <p:cNvPr id="4" name="TextBox 3"/>
          <p:cNvSpPr txBox="1"/>
          <p:nvPr/>
        </p:nvSpPr>
        <p:spPr>
          <a:xfrm>
            <a:off x="2286000" y="0"/>
            <a:ext cx="4929206" cy="46166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uk-UA" sz="2400" b="1" dirty="0" smtClean="0"/>
              <a:t>Міжнародні назви сторін світу</a:t>
            </a:r>
            <a:endParaRPr lang="uk-UA" sz="2400" b="1" dirty="0"/>
          </a:p>
        </p:txBody>
      </p:sp>
      <p:sp>
        <p:nvSpPr>
          <p:cNvPr id="5" name="Овал 4"/>
          <p:cNvSpPr/>
          <p:nvPr/>
        </p:nvSpPr>
        <p:spPr>
          <a:xfrm>
            <a:off x="4143371" y="928670"/>
            <a:ext cx="892975" cy="785818"/>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4000" dirty="0" smtClean="0"/>
              <a:t>N</a:t>
            </a:r>
            <a:endParaRPr lang="uk-UA" sz="4000" dirty="0"/>
          </a:p>
        </p:txBody>
      </p:sp>
      <p:sp>
        <p:nvSpPr>
          <p:cNvPr id="6" name="Овал 5"/>
          <p:cNvSpPr/>
          <p:nvPr/>
        </p:nvSpPr>
        <p:spPr>
          <a:xfrm>
            <a:off x="4125512" y="5500702"/>
            <a:ext cx="892975" cy="7858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dirty="0" smtClean="0"/>
              <a:t>S</a:t>
            </a:r>
            <a:endParaRPr lang="uk-UA" sz="4000" dirty="0"/>
          </a:p>
        </p:txBody>
      </p:sp>
      <p:sp>
        <p:nvSpPr>
          <p:cNvPr id="7" name="Овал 6"/>
          <p:cNvSpPr/>
          <p:nvPr/>
        </p:nvSpPr>
        <p:spPr>
          <a:xfrm>
            <a:off x="1880668" y="3179717"/>
            <a:ext cx="892975" cy="88357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4000" dirty="0" smtClean="0"/>
              <a:t>W</a:t>
            </a:r>
            <a:endParaRPr lang="uk-UA" sz="4000" dirty="0"/>
          </a:p>
        </p:txBody>
      </p:sp>
      <p:sp>
        <p:nvSpPr>
          <p:cNvPr id="8" name="Овал 7"/>
          <p:cNvSpPr/>
          <p:nvPr/>
        </p:nvSpPr>
        <p:spPr>
          <a:xfrm>
            <a:off x="6500826" y="3286124"/>
            <a:ext cx="892975" cy="785818"/>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000" dirty="0" smtClean="0"/>
              <a:t>O</a:t>
            </a:r>
            <a:endParaRPr lang="uk-UA" sz="4000" dirty="0"/>
          </a:p>
        </p:txBody>
      </p:sp>
      <p:sp>
        <p:nvSpPr>
          <p:cNvPr id="9" name="TextBox 8"/>
          <p:cNvSpPr txBox="1"/>
          <p:nvPr/>
        </p:nvSpPr>
        <p:spPr>
          <a:xfrm>
            <a:off x="5357818" y="928670"/>
            <a:ext cx="107157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400" b="1" dirty="0" smtClean="0"/>
              <a:t>норд</a:t>
            </a:r>
            <a:endParaRPr lang="uk-UA" sz="2400" b="1" dirty="0"/>
          </a:p>
        </p:txBody>
      </p:sp>
      <p:sp>
        <p:nvSpPr>
          <p:cNvPr id="10" name="TextBox 9"/>
          <p:cNvSpPr txBox="1"/>
          <p:nvPr/>
        </p:nvSpPr>
        <p:spPr>
          <a:xfrm>
            <a:off x="5214942" y="6000768"/>
            <a:ext cx="107157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400" b="1" dirty="0" smtClean="0"/>
              <a:t>зюйд</a:t>
            </a:r>
            <a:endParaRPr lang="uk-UA" sz="2400" b="1" dirty="0"/>
          </a:p>
        </p:txBody>
      </p:sp>
      <p:sp>
        <p:nvSpPr>
          <p:cNvPr id="11" name="TextBox 10"/>
          <p:cNvSpPr txBox="1"/>
          <p:nvPr/>
        </p:nvSpPr>
        <p:spPr>
          <a:xfrm>
            <a:off x="1714480" y="4214818"/>
            <a:ext cx="107157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400" b="1" dirty="0" smtClean="0"/>
              <a:t>вест</a:t>
            </a:r>
            <a:endParaRPr lang="uk-UA" sz="2400" b="1" dirty="0"/>
          </a:p>
        </p:txBody>
      </p:sp>
      <p:sp>
        <p:nvSpPr>
          <p:cNvPr id="12" name="TextBox 11"/>
          <p:cNvSpPr txBox="1"/>
          <p:nvPr/>
        </p:nvSpPr>
        <p:spPr>
          <a:xfrm>
            <a:off x="6643702" y="4286257"/>
            <a:ext cx="71438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400" b="1" dirty="0" smtClean="0"/>
              <a:t>ост</a:t>
            </a:r>
            <a:endParaRPr lang="uk-UA" sz="2400" b="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Effect transition="in" filter="fade">
                                      <p:cBhvr>
                                        <p:cTn id="6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1384" name="Text Box 8"/>
          <p:cNvSpPr txBox="1">
            <a:spLocks noChangeArrowheads="1"/>
          </p:cNvSpPr>
          <p:nvPr/>
        </p:nvSpPr>
        <p:spPr bwMode="auto">
          <a:xfrm>
            <a:off x="2025641" y="1"/>
            <a:ext cx="5761070" cy="46166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spcBef>
                <a:spcPct val="50000"/>
              </a:spcBef>
            </a:pPr>
            <a:r>
              <a:rPr lang="uk-UA" sz="2400" b="1" dirty="0" smtClean="0">
                <a:solidFill>
                  <a:sysClr val="windowText" lastClr="000000"/>
                </a:solidFill>
              </a:rPr>
              <a:t>Визначення напрямку на місцевості</a:t>
            </a:r>
            <a:endParaRPr lang="uk-UA" sz="2400" b="1" dirty="0">
              <a:solidFill>
                <a:sysClr val="windowText" lastClr="000000"/>
              </a:solidFill>
            </a:endParaRPr>
          </a:p>
        </p:txBody>
      </p:sp>
      <p:sp>
        <p:nvSpPr>
          <p:cNvPr id="101387" name="Text Box 11"/>
          <p:cNvSpPr txBox="1">
            <a:spLocks noChangeArrowheads="1"/>
          </p:cNvSpPr>
          <p:nvPr/>
        </p:nvSpPr>
        <p:spPr bwMode="auto">
          <a:xfrm>
            <a:off x="3357554" y="1000108"/>
            <a:ext cx="5099062"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pPr>
              <a:spcBef>
                <a:spcPct val="50000"/>
              </a:spcBef>
            </a:pPr>
            <a:r>
              <a:rPr lang="uk-UA" sz="2400" b="1" dirty="0">
                <a:solidFill>
                  <a:schemeClr val="tx2"/>
                </a:solidFill>
              </a:rPr>
              <a:t> </a:t>
            </a:r>
            <a:r>
              <a:rPr lang="uk-UA" sz="2400" b="1" dirty="0" smtClean="0">
                <a:solidFill>
                  <a:schemeClr val="tx2"/>
                </a:solidFill>
              </a:rPr>
              <a:t>Спочатку визначають де північ</a:t>
            </a:r>
            <a:endParaRPr lang="uk-UA" b="1" dirty="0">
              <a:solidFill>
                <a:srgbClr val="00FFCC"/>
              </a:solidFill>
            </a:endParaRPr>
          </a:p>
        </p:txBody>
      </p:sp>
      <p:sp>
        <p:nvSpPr>
          <p:cNvPr id="101388" name="Text Box 12"/>
          <p:cNvSpPr txBox="1">
            <a:spLocks noChangeArrowheads="1"/>
          </p:cNvSpPr>
          <p:nvPr/>
        </p:nvSpPr>
        <p:spPr bwMode="auto">
          <a:xfrm>
            <a:off x="4929190" y="6396335"/>
            <a:ext cx="1008063" cy="46166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a:spcBef>
                <a:spcPct val="50000"/>
              </a:spcBef>
            </a:pPr>
            <a:r>
              <a:rPr lang="uk-UA" sz="2400" b="1" dirty="0">
                <a:solidFill>
                  <a:sysClr val="windowText" lastClr="000000"/>
                </a:solidFill>
              </a:rPr>
              <a:t>схід</a:t>
            </a:r>
            <a:endParaRPr lang="uk-UA" sz="2800" b="1" dirty="0">
              <a:solidFill>
                <a:sysClr val="windowText" lastClr="000000"/>
              </a:solidFill>
            </a:endParaRPr>
          </a:p>
        </p:txBody>
      </p:sp>
      <p:sp>
        <p:nvSpPr>
          <p:cNvPr id="101390" name="Text Box 14"/>
          <p:cNvSpPr txBox="1">
            <a:spLocks noChangeArrowheads="1"/>
          </p:cNvSpPr>
          <p:nvPr/>
        </p:nvSpPr>
        <p:spPr bwMode="auto">
          <a:xfrm>
            <a:off x="5929322" y="4286256"/>
            <a:ext cx="1285884" cy="46166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spcBef>
                <a:spcPct val="50000"/>
              </a:spcBef>
            </a:pPr>
            <a:r>
              <a:rPr lang="uk-UA" sz="2400" b="1" dirty="0" smtClean="0">
                <a:solidFill>
                  <a:sysClr val="windowText" lastClr="000000"/>
                </a:solidFill>
              </a:rPr>
              <a:t>Північ</a:t>
            </a:r>
            <a:endParaRPr lang="uk-UA" sz="2400" b="1" dirty="0">
              <a:solidFill>
                <a:sysClr val="windowText" lastClr="000000"/>
              </a:solidFill>
            </a:endParaRPr>
          </a:p>
        </p:txBody>
      </p:sp>
      <p:pic>
        <p:nvPicPr>
          <p:cNvPr id="1026" name="Picture 2" descr="C:\Users\Олександр\Pictures\понт.png"/>
          <p:cNvPicPr>
            <a:picLocks noChangeAspect="1" noChangeArrowheads="1"/>
          </p:cNvPicPr>
          <p:nvPr/>
        </p:nvPicPr>
        <p:blipFill>
          <a:blip r:embed="rId3"/>
          <a:srcRect/>
          <a:stretch>
            <a:fillRect/>
          </a:stretch>
        </p:blipFill>
        <p:spPr bwMode="auto">
          <a:xfrm>
            <a:off x="1571604" y="2071678"/>
            <a:ext cx="4457700" cy="4019550"/>
          </a:xfrm>
          <a:prstGeom prst="rect">
            <a:avLst/>
          </a:prstGeom>
          <a:noFill/>
        </p:spPr>
      </p:pic>
      <p:sp>
        <p:nvSpPr>
          <p:cNvPr id="13" name="Text Box 12"/>
          <p:cNvSpPr txBox="1">
            <a:spLocks noChangeArrowheads="1"/>
          </p:cNvSpPr>
          <p:nvPr/>
        </p:nvSpPr>
        <p:spPr bwMode="auto">
          <a:xfrm>
            <a:off x="285720" y="4286256"/>
            <a:ext cx="1008063" cy="46166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a:spcBef>
                <a:spcPct val="50000"/>
              </a:spcBef>
            </a:pPr>
            <a:r>
              <a:rPr lang="uk-UA" sz="2400" b="1" dirty="0" smtClean="0">
                <a:solidFill>
                  <a:sysClr val="windowText" lastClr="000000"/>
                </a:solidFill>
              </a:rPr>
              <a:t>захід</a:t>
            </a:r>
            <a:endParaRPr lang="uk-UA" sz="2800" b="1" dirty="0">
              <a:solidFill>
                <a:sysClr val="windowText" lastClr="000000"/>
              </a:solidFill>
            </a:endParaRPr>
          </a:p>
        </p:txBody>
      </p:sp>
      <p:sp>
        <p:nvSpPr>
          <p:cNvPr id="14" name="Text Box 14"/>
          <p:cNvSpPr txBox="1">
            <a:spLocks noChangeArrowheads="1"/>
          </p:cNvSpPr>
          <p:nvPr/>
        </p:nvSpPr>
        <p:spPr bwMode="auto">
          <a:xfrm>
            <a:off x="71406" y="5429264"/>
            <a:ext cx="1500198" cy="46166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spcBef>
                <a:spcPct val="50000"/>
              </a:spcBef>
            </a:pPr>
            <a:r>
              <a:rPr lang="uk-UA" sz="2400" b="1" dirty="0" smtClean="0">
                <a:solidFill>
                  <a:sysClr val="windowText" lastClr="000000"/>
                </a:solidFill>
              </a:rPr>
              <a:t>Південь</a:t>
            </a:r>
            <a:endParaRPr lang="uk-UA" sz="2400" b="1" dirty="0">
              <a:solidFill>
                <a:sysClr val="windowText" lastClr="000000"/>
              </a:solidFill>
            </a:endParaRPr>
          </a:p>
        </p:txBody>
      </p:sp>
      <p:sp>
        <p:nvSpPr>
          <p:cNvPr id="15" name="24-конечная звезда 14"/>
          <p:cNvSpPr/>
          <p:nvPr/>
        </p:nvSpPr>
        <p:spPr>
          <a:xfrm>
            <a:off x="357158" y="428604"/>
            <a:ext cx="928694" cy="857256"/>
          </a:xfrm>
          <a:prstGeom prst="star24">
            <a:avLst>
              <a:gd name="adj" fmla="val 35278"/>
            </a:avLst>
          </a:prstGeom>
          <a:gradFill flip="none" rotWithShape="1">
            <a:gsLst>
              <a:gs pos="0">
                <a:srgbClr val="FF0066"/>
              </a:gs>
              <a:gs pos="42000">
                <a:srgbClr val="FFFF47"/>
              </a:gs>
              <a:gs pos="100000">
                <a:srgbClr val="FFFF37"/>
              </a:gs>
            </a:gsLst>
            <a:path path="circle">
              <a:fillToRect l="50000" t="50000" r="50000" b="50000"/>
            </a:path>
            <a:tileRect/>
          </a:gra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6" name="Стрелка вниз 15"/>
          <p:cNvSpPr/>
          <p:nvPr/>
        </p:nvSpPr>
        <p:spPr>
          <a:xfrm rot="3791908">
            <a:off x="1138514" y="5627318"/>
            <a:ext cx="857256" cy="1143046"/>
          </a:xfrm>
          <a:prstGeom prst="downArrow">
            <a:avLst>
              <a:gd name="adj1" fmla="val 36254"/>
              <a:gd name="adj2" fmla="val 42453"/>
            </a:avLst>
          </a:prstGeom>
          <a:solidFill>
            <a:srgbClr val="FF00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Стрелка вниз 16"/>
          <p:cNvSpPr/>
          <p:nvPr/>
        </p:nvSpPr>
        <p:spPr>
          <a:xfrm rot="3791908" flipV="1">
            <a:off x="4143371" y="4578276"/>
            <a:ext cx="857256" cy="1110460"/>
          </a:xfrm>
          <a:prstGeom prst="downArrow">
            <a:avLst>
              <a:gd name="adj1" fmla="val 36254"/>
              <a:gd name="adj2" fmla="val 42453"/>
            </a:avLst>
          </a:prstGeom>
          <a:solidFill>
            <a:srgbClr val="FF00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8" name="Стрелка вниз 17"/>
          <p:cNvSpPr/>
          <p:nvPr/>
        </p:nvSpPr>
        <p:spPr>
          <a:xfrm rot="7003109">
            <a:off x="1489000" y="4497431"/>
            <a:ext cx="857256" cy="1143046"/>
          </a:xfrm>
          <a:prstGeom prst="downArrow">
            <a:avLst>
              <a:gd name="adj1" fmla="val 36254"/>
              <a:gd name="adj2" fmla="val 42453"/>
            </a:avLst>
          </a:prstGeom>
          <a:solidFill>
            <a:srgbClr val="FF00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Стрелка вниз 18"/>
          <p:cNvSpPr/>
          <p:nvPr/>
        </p:nvSpPr>
        <p:spPr>
          <a:xfrm rot="17936890">
            <a:off x="3707944" y="5634775"/>
            <a:ext cx="857256" cy="1143046"/>
          </a:xfrm>
          <a:prstGeom prst="downArrow">
            <a:avLst>
              <a:gd name="adj1" fmla="val 36254"/>
              <a:gd name="adj2" fmla="val 42453"/>
            </a:avLst>
          </a:prstGeom>
          <a:solidFill>
            <a:srgbClr val="FF00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1384"/>
                                        </p:tgtEl>
                                        <p:attrNameLst>
                                          <p:attrName>style.visibility</p:attrName>
                                        </p:attrNameLst>
                                      </p:cBhvr>
                                      <p:to>
                                        <p:strVal val="visible"/>
                                      </p:to>
                                    </p:set>
                                    <p:anim calcmode="lin" valueType="num">
                                      <p:cBhvr>
                                        <p:cTn id="7" dur="500" fill="hold"/>
                                        <p:tgtEl>
                                          <p:spTgt spid="101384"/>
                                        </p:tgtEl>
                                        <p:attrNameLst>
                                          <p:attrName>ppt_w</p:attrName>
                                        </p:attrNameLst>
                                      </p:cBhvr>
                                      <p:tavLst>
                                        <p:tav tm="0">
                                          <p:val>
                                            <p:fltVal val="0"/>
                                          </p:val>
                                        </p:tav>
                                        <p:tav tm="100000">
                                          <p:val>
                                            <p:strVal val="#ppt_w"/>
                                          </p:val>
                                        </p:tav>
                                      </p:tavLst>
                                    </p:anim>
                                    <p:anim calcmode="lin" valueType="num">
                                      <p:cBhvr>
                                        <p:cTn id="8" dur="500" fill="hold"/>
                                        <p:tgtEl>
                                          <p:spTgt spid="101384"/>
                                        </p:tgtEl>
                                        <p:attrNameLst>
                                          <p:attrName>ppt_h</p:attrName>
                                        </p:attrNameLst>
                                      </p:cBhvr>
                                      <p:tavLst>
                                        <p:tav tm="0">
                                          <p:val>
                                            <p:fltVal val="0"/>
                                          </p:val>
                                        </p:tav>
                                        <p:tav tm="100000">
                                          <p:val>
                                            <p:strVal val="#ppt_h"/>
                                          </p:val>
                                        </p:tav>
                                      </p:tavLst>
                                    </p:anim>
                                    <p:animEffect transition="in" filter="fade">
                                      <p:cBhvr>
                                        <p:cTn id="9" dur="500"/>
                                        <p:tgtEl>
                                          <p:spTgt spid="10138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1387"/>
                                        </p:tgtEl>
                                        <p:attrNameLst>
                                          <p:attrName>style.visibility</p:attrName>
                                        </p:attrNameLst>
                                      </p:cBhvr>
                                      <p:to>
                                        <p:strVal val="visible"/>
                                      </p:to>
                                    </p:set>
                                    <p:anim calcmode="lin" valueType="num">
                                      <p:cBhvr>
                                        <p:cTn id="14" dur="500" fill="hold"/>
                                        <p:tgtEl>
                                          <p:spTgt spid="101387"/>
                                        </p:tgtEl>
                                        <p:attrNameLst>
                                          <p:attrName>ppt_w</p:attrName>
                                        </p:attrNameLst>
                                      </p:cBhvr>
                                      <p:tavLst>
                                        <p:tav tm="0">
                                          <p:val>
                                            <p:fltVal val="0"/>
                                          </p:val>
                                        </p:tav>
                                        <p:tav tm="100000">
                                          <p:val>
                                            <p:strVal val="#ppt_w"/>
                                          </p:val>
                                        </p:tav>
                                      </p:tavLst>
                                    </p:anim>
                                    <p:anim calcmode="lin" valueType="num">
                                      <p:cBhvr>
                                        <p:cTn id="15" dur="500" fill="hold"/>
                                        <p:tgtEl>
                                          <p:spTgt spid="101387"/>
                                        </p:tgtEl>
                                        <p:attrNameLst>
                                          <p:attrName>ppt_h</p:attrName>
                                        </p:attrNameLst>
                                      </p:cBhvr>
                                      <p:tavLst>
                                        <p:tav tm="0">
                                          <p:val>
                                            <p:fltVal val="0"/>
                                          </p:val>
                                        </p:tav>
                                        <p:tav tm="100000">
                                          <p:val>
                                            <p:strVal val="#ppt_h"/>
                                          </p:val>
                                        </p:tav>
                                      </p:tavLst>
                                    </p:anim>
                                    <p:animEffect transition="in" filter="fade">
                                      <p:cBhvr>
                                        <p:cTn id="16" dur="500"/>
                                        <p:tgtEl>
                                          <p:spTgt spid="101387"/>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mph" presetSubtype="0" fill="hold" grpId="0" nodeType="clickEffect">
                                  <p:stCondLst>
                                    <p:cond delay="0"/>
                                  </p:stCondLst>
                                  <p:childTnLst>
                                    <p:animClr clrSpc="hsl">
                                      <p:cBhvr override="childStyle">
                                        <p:cTn id="20" dur="2000" fill="hold"/>
                                        <p:tgtEl>
                                          <p:spTgt spid="15"/>
                                        </p:tgtEl>
                                        <p:attrNameLst>
                                          <p:attrName>style.color</p:attrName>
                                        </p:attrNameLst>
                                      </p:cBhvr>
                                      <p:by>
                                        <p:hsl h="10842353" s="0" l="0"/>
                                      </p:by>
                                    </p:animClr>
                                    <p:animClr clrSpc="hsl">
                                      <p:cBhvr>
                                        <p:cTn id="21" dur="2000" fill="hold"/>
                                        <p:tgtEl>
                                          <p:spTgt spid="15"/>
                                        </p:tgtEl>
                                        <p:attrNameLst>
                                          <p:attrName>fillcolor</p:attrName>
                                        </p:attrNameLst>
                                      </p:cBhvr>
                                      <p:by>
                                        <p:hsl h="10842353" s="0" l="0"/>
                                      </p:by>
                                    </p:animClr>
                                    <p:animClr clrSpc="hsl">
                                      <p:cBhvr>
                                        <p:cTn id="22" dur="2000" fill="hold"/>
                                        <p:tgtEl>
                                          <p:spTgt spid="15"/>
                                        </p:tgtEl>
                                        <p:attrNameLst>
                                          <p:attrName>stroke.color</p:attrName>
                                        </p:attrNameLst>
                                      </p:cBhvr>
                                      <p:by>
                                        <p:hsl h="10842353" s="0" l="0"/>
                                      </p:by>
                                    </p:animClr>
                                    <p:set>
                                      <p:cBhvr>
                                        <p:cTn id="23" dur="2000" fill="hold"/>
                                        <p:tgtEl>
                                          <p:spTgt spid="15"/>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7" presetClass="entr" presetSubtype="8"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anim calcmode="lin" valueType="num">
                                      <p:cBhvr additive="base">
                                        <p:cTn id="28" dur="5000" fill="hold"/>
                                        <p:tgtEl>
                                          <p:spTgt spid="1026"/>
                                        </p:tgtEl>
                                        <p:attrNameLst>
                                          <p:attrName>ppt_x</p:attrName>
                                        </p:attrNameLst>
                                      </p:cBhvr>
                                      <p:tavLst>
                                        <p:tav tm="0">
                                          <p:val>
                                            <p:strVal val="0-#ppt_w/2"/>
                                          </p:val>
                                        </p:tav>
                                        <p:tav tm="100000">
                                          <p:val>
                                            <p:strVal val="#ppt_x"/>
                                          </p:val>
                                        </p:tav>
                                      </p:tavLst>
                                    </p:anim>
                                    <p:anim calcmode="lin" valueType="num">
                                      <p:cBhvr additive="base">
                                        <p:cTn id="29" dur="5000" fill="hold"/>
                                        <p:tgtEl>
                                          <p:spTgt spid="1026"/>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6" presetClass="emph" presetSubtype="0" fill="hold" nodeType="afterEffect">
                                  <p:stCondLst>
                                    <p:cond delay="0"/>
                                  </p:stCondLst>
                                  <p:childTnLst>
                                    <p:animEffect transition="out" filter="fade">
                                      <p:cBhvr>
                                        <p:cTn id="32" dur="3000" tmFilter="0, 0; .2, .5; .8, .5; 1, 0"/>
                                        <p:tgtEl>
                                          <p:spTgt spid="1026"/>
                                        </p:tgtEl>
                                      </p:cBhvr>
                                    </p:animEffect>
                                    <p:animScale>
                                      <p:cBhvr>
                                        <p:cTn id="33" dur="1500" autoRev="1" fill="hold"/>
                                        <p:tgtEl>
                                          <p:spTgt spid="1026"/>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17" presetClass="entr" presetSubtype="8"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ppt_x</p:attrName>
                                        </p:attrNameLst>
                                      </p:cBhvr>
                                      <p:tavLst>
                                        <p:tav tm="0">
                                          <p:val>
                                            <p:strVal val="#ppt_x-#ppt_w/2"/>
                                          </p:val>
                                        </p:tav>
                                        <p:tav tm="100000">
                                          <p:val>
                                            <p:strVal val="#ppt_x"/>
                                          </p:val>
                                        </p:tav>
                                      </p:tavLst>
                                    </p:anim>
                                    <p:anim calcmode="lin" valueType="num">
                                      <p:cBhvr>
                                        <p:cTn id="39" dur="500" fill="hold"/>
                                        <p:tgtEl>
                                          <p:spTgt spid="17"/>
                                        </p:tgtEl>
                                        <p:attrNameLst>
                                          <p:attrName>ppt_y</p:attrName>
                                        </p:attrNameLst>
                                      </p:cBhvr>
                                      <p:tavLst>
                                        <p:tav tm="0">
                                          <p:val>
                                            <p:strVal val="#ppt_y"/>
                                          </p:val>
                                        </p:tav>
                                        <p:tav tm="100000">
                                          <p:val>
                                            <p:strVal val="#ppt_y"/>
                                          </p:val>
                                        </p:tav>
                                      </p:tavLst>
                                    </p:anim>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101390"/>
                                        </p:tgtEl>
                                        <p:attrNameLst>
                                          <p:attrName>style.visibility</p:attrName>
                                        </p:attrNameLst>
                                      </p:cBhvr>
                                      <p:to>
                                        <p:strVal val="visible"/>
                                      </p:to>
                                    </p:set>
                                    <p:anim calcmode="lin" valueType="num">
                                      <p:cBhvr>
                                        <p:cTn id="46" dur="500" fill="hold"/>
                                        <p:tgtEl>
                                          <p:spTgt spid="101390"/>
                                        </p:tgtEl>
                                        <p:attrNameLst>
                                          <p:attrName>ppt_w</p:attrName>
                                        </p:attrNameLst>
                                      </p:cBhvr>
                                      <p:tavLst>
                                        <p:tav tm="0">
                                          <p:val>
                                            <p:fltVal val="0"/>
                                          </p:val>
                                        </p:tav>
                                        <p:tav tm="100000">
                                          <p:val>
                                            <p:strVal val="#ppt_w"/>
                                          </p:val>
                                        </p:tav>
                                      </p:tavLst>
                                    </p:anim>
                                    <p:anim calcmode="lin" valueType="num">
                                      <p:cBhvr>
                                        <p:cTn id="47" dur="500" fill="hold"/>
                                        <p:tgtEl>
                                          <p:spTgt spid="101390"/>
                                        </p:tgtEl>
                                        <p:attrNameLst>
                                          <p:attrName>ppt_h</p:attrName>
                                        </p:attrNameLst>
                                      </p:cBhvr>
                                      <p:tavLst>
                                        <p:tav tm="0">
                                          <p:val>
                                            <p:fltVal val="0"/>
                                          </p:val>
                                        </p:tav>
                                        <p:tav tm="100000">
                                          <p:val>
                                            <p:strVal val="#ppt_h"/>
                                          </p:val>
                                        </p:tav>
                                      </p:tavLst>
                                    </p:anim>
                                    <p:animEffect transition="in" filter="fade">
                                      <p:cBhvr>
                                        <p:cTn id="48" dur="500"/>
                                        <p:tgtEl>
                                          <p:spTgt spid="101390"/>
                                        </p:tgtEl>
                                      </p:cBhvr>
                                    </p:animEffect>
                                  </p:childTnLst>
                                </p:cTn>
                              </p:par>
                            </p:childTnLst>
                          </p:cTn>
                        </p:par>
                      </p:childTnLst>
                    </p:cTn>
                  </p:par>
                  <p:par>
                    <p:cTn id="49" fill="hold">
                      <p:stCondLst>
                        <p:cond delay="indefinite"/>
                      </p:stCondLst>
                      <p:childTnLst>
                        <p:par>
                          <p:cTn id="50" fill="hold">
                            <p:stCondLst>
                              <p:cond delay="0"/>
                            </p:stCondLst>
                            <p:childTnLst>
                              <p:par>
                                <p:cTn id="51" presetID="17" presetClass="entr" presetSubtype="2"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ppt_x</p:attrName>
                                        </p:attrNameLst>
                                      </p:cBhvr>
                                      <p:tavLst>
                                        <p:tav tm="0">
                                          <p:val>
                                            <p:strVal val="#ppt_x+#ppt_w/2"/>
                                          </p:val>
                                        </p:tav>
                                        <p:tav tm="100000">
                                          <p:val>
                                            <p:strVal val="#ppt_x"/>
                                          </p:val>
                                        </p:tav>
                                      </p:tavLst>
                                    </p:anim>
                                    <p:anim calcmode="lin" valueType="num">
                                      <p:cBhvr>
                                        <p:cTn id="54" dur="500" fill="hold"/>
                                        <p:tgtEl>
                                          <p:spTgt spid="16"/>
                                        </p:tgtEl>
                                        <p:attrNameLst>
                                          <p:attrName>ppt_y</p:attrName>
                                        </p:attrNameLst>
                                      </p:cBhvr>
                                      <p:tavLst>
                                        <p:tav tm="0">
                                          <p:val>
                                            <p:strVal val="#ppt_y"/>
                                          </p:val>
                                        </p:tav>
                                        <p:tav tm="100000">
                                          <p:val>
                                            <p:strVal val="#ppt_y"/>
                                          </p:val>
                                        </p:tav>
                                      </p:tavLst>
                                    </p:anim>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17" presetClass="entr" presetSubtype="2" fill="hold" grpId="0"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ppt_x</p:attrName>
                                        </p:attrNameLst>
                                      </p:cBhvr>
                                      <p:tavLst>
                                        <p:tav tm="0">
                                          <p:val>
                                            <p:strVal val="#ppt_x+#ppt_w/2"/>
                                          </p:val>
                                        </p:tav>
                                        <p:tav tm="100000">
                                          <p:val>
                                            <p:strVal val="#ppt_x"/>
                                          </p:val>
                                        </p:tav>
                                      </p:tavLst>
                                    </p:anim>
                                    <p:anim calcmode="lin" valueType="num">
                                      <p:cBhvr>
                                        <p:cTn id="69" dur="500" fill="hold"/>
                                        <p:tgtEl>
                                          <p:spTgt spid="18"/>
                                        </p:tgtEl>
                                        <p:attrNameLst>
                                          <p:attrName>ppt_y</p:attrName>
                                        </p:attrNameLst>
                                      </p:cBhvr>
                                      <p:tavLst>
                                        <p:tav tm="0">
                                          <p:val>
                                            <p:strVal val="#ppt_y"/>
                                          </p:val>
                                        </p:tav>
                                        <p:tav tm="100000">
                                          <p:val>
                                            <p:strVal val="#ppt_y"/>
                                          </p:val>
                                        </p:tav>
                                      </p:tavLst>
                                    </p:anim>
                                    <p:anim calcmode="lin" valueType="num">
                                      <p:cBhvr>
                                        <p:cTn id="70" dur="500" fill="hold"/>
                                        <p:tgtEl>
                                          <p:spTgt spid="18"/>
                                        </p:tgtEl>
                                        <p:attrNameLst>
                                          <p:attrName>ppt_w</p:attrName>
                                        </p:attrNameLst>
                                      </p:cBhvr>
                                      <p:tavLst>
                                        <p:tav tm="0">
                                          <p:val>
                                            <p:fltVal val="0"/>
                                          </p:val>
                                        </p:tav>
                                        <p:tav tm="100000">
                                          <p:val>
                                            <p:strVal val="#ppt_w"/>
                                          </p:val>
                                        </p:tav>
                                      </p:tavLst>
                                    </p:anim>
                                    <p:anim calcmode="lin" valueType="num">
                                      <p:cBhvr>
                                        <p:cTn id="71"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72" fill="hold">
                      <p:stCondLst>
                        <p:cond delay="indefinite"/>
                      </p:stCondLst>
                      <p:childTnLst>
                        <p:par>
                          <p:cTn id="73" fill="hold">
                            <p:stCondLst>
                              <p:cond delay="0"/>
                            </p:stCondLst>
                            <p:childTnLst>
                              <p:par>
                                <p:cTn id="74" presetID="53" presetClass="entr" presetSubtype="0" fill="hold" grpId="0" nodeType="click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p:cTn id="76" dur="500" fill="hold"/>
                                        <p:tgtEl>
                                          <p:spTgt spid="13"/>
                                        </p:tgtEl>
                                        <p:attrNameLst>
                                          <p:attrName>ppt_w</p:attrName>
                                        </p:attrNameLst>
                                      </p:cBhvr>
                                      <p:tavLst>
                                        <p:tav tm="0">
                                          <p:val>
                                            <p:fltVal val="0"/>
                                          </p:val>
                                        </p:tav>
                                        <p:tav tm="100000">
                                          <p:val>
                                            <p:strVal val="#ppt_w"/>
                                          </p:val>
                                        </p:tav>
                                      </p:tavLst>
                                    </p:anim>
                                    <p:anim calcmode="lin" valueType="num">
                                      <p:cBhvr>
                                        <p:cTn id="77" dur="500" fill="hold"/>
                                        <p:tgtEl>
                                          <p:spTgt spid="13"/>
                                        </p:tgtEl>
                                        <p:attrNameLst>
                                          <p:attrName>ppt_h</p:attrName>
                                        </p:attrNameLst>
                                      </p:cBhvr>
                                      <p:tavLst>
                                        <p:tav tm="0">
                                          <p:val>
                                            <p:fltVal val="0"/>
                                          </p:val>
                                        </p:tav>
                                        <p:tav tm="100000">
                                          <p:val>
                                            <p:strVal val="#ppt_h"/>
                                          </p:val>
                                        </p:tav>
                                      </p:tavLst>
                                    </p:anim>
                                    <p:animEffect transition="in" filter="fade">
                                      <p:cBhvr>
                                        <p:cTn id="78" dur="500"/>
                                        <p:tgtEl>
                                          <p:spTgt spid="13"/>
                                        </p:tgtEl>
                                      </p:cBhvr>
                                    </p:animEffect>
                                  </p:childTnLst>
                                </p:cTn>
                              </p:par>
                            </p:childTnLst>
                          </p:cTn>
                        </p:par>
                      </p:childTnLst>
                    </p:cTn>
                  </p:par>
                  <p:par>
                    <p:cTn id="79" fill="hold">
                      <p:stCondLst>
                        <p:cond delay="indefinite"/>
                      </p:stCondLst>
                      <p:childTnLst>
                        <p:par>
                          <p:cTn id="80" fill="hold">
                            <p:stCondLst>
                              <p:cond delay="0"/>
                            </p:stCondLst>
                            <p:childTnLst>
                              <p:par>
                                <p:cTn id="81" presetID="17" presetClass="entr" presetSubtype="8"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ppt_x</p:attrName>
                                        </p:attrNameLst>
                                      </p:cBhvr>
                                      <p:tavLst>
                                        <p:tav tm="0">
                                          <p:val>
                                            <p:strVal val="#ppt_x-#ppt_w/2"/>
                                          </p:val>
                                        </p:tav>
                                        <p:tav tm="100000">
                                          <p:val>
                                            <p:strVal val="#ppt_x"/>
                                          </p:val>
                                        </p:tav>
                                      </p:tavLst>
                                    </p:anim>
                                    <p:anim calcmode="lin" valueType="num">
                                      <p:cBhvr>
                                        <p:cTn id="84" dur="500" fill="hold"/>
                                        <p:tgtEl>
                                          <p:spTgt spid="19"/>
                                        </p:tgtEl>
                                        <p:attrNameLst>
                                          <p:attrName>ppt_y</p:attrName>
                                        </p:attrNameLst>
                                      </p:cBhvr>
                                      <p:tavLst>
                                        <p:tav tm="0">
                                          <p:val>
                                            <p:strVal val="#ppt_y"/>
                                          </p:val>
                                        </p:tav>
                                        <p:tav tm="100000">
                                          <p:val>
                                            <p:strVal val="#ppt_y"/>
                                          </p:val>
                                        </p:tav>
                                      </p:tavLst>
                                    </p:anim>
                                    <p:anim calcmode="lin" valueType="num">
                                      <p:cBhvr>
                                        <p:cTn id="85" dur="500" fill="hold"/>
                                        <p:tgtEl>
                                          <p:spTgt spid="19"/>
                                        </p:tgtEl>
                                        <p:attrNameLst>
                                          <p:attrName>ppt_w</p:attrName>
                                        </p:attrNameLst>
                                      </p:cBhvr>
                                      <p:tavLst>
                                        <p:tav tm="0">
                                          <p:val>
                                            <p:fltVal val="0"/>
                                          </p:val>
                                        </p:tav>
                                        <p:tav tm="100000">
                                          <p:val>
                                            <p:strVal val="#ppt_w"/>
                                          </p:val>
                                        </p:tav>
                                      </p:tavLst>
                                    </p:anim>
                                    <p:anim calcmode="lin" valueType="num">
                                      <p:cBhvr>
                                        <p:cTn id="86" dur="5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0" fill="hold" grpId="0" nodeType="clickEffect">
                                  <p:stCondLst>
                                    <p:cond delay="0"/>
                                  </p:stCondLst>
                                  <p:childTnLst>
                                    <p:set>
                                      <p:cBhvr>
                                        <p:cTn id="90" dur="1" fill="hold">
                                          <p:stCondLst>
                                            <p:cond delay="0"/>
                                          </p:stCondLst>
                                        </p:cTn>
                                        <p:tgtEl>
                                          <p:spTgt spid="101388"/>
                                        </p:tgtEl>
                                        <p:attrNameLst>
                                          <p:attrName>style.visibility</p:attrName>
                                        </p:attrNameLst>
                                      </p:cBhvr>
                                      <p:to>
                                        <p:strVal val="visible"/>
                                      </p:to>
                                    </p:set>
                                    <p:anim calcmode="lin" valueType="num">
                                      <p:cBhvr>
                                        <p:cTn id="91" dur="500" fill="hold"/>
                                        <p:tgtEl>
                                          <p:spTgt spid="101388"/>
                                        </p:tgtEl>
                                        <p:attrNameLst>
                                          <p:attrName>ppt_w</p:attrName>
                                        </p:attrNameLst>
                                      </p:cBhvr>
                                      <p:tavLst>
                                        <p:tav tm="0">
                                          <p:val>
                                            <p:fltVal val="0"/>
                                          </p:val>
                                        </p:tav>
                                        <p:tav tm="100000">
                                          <p:val>
                                            <p:strVal val="#ppt_w"/>
                                          </p:val>
                                        </p:tav>
                                      </p:tavLst>
                                    </p:anim>
                                    <p:anim calcmode="lin" valueType="num">
                                      <p:cBhvr>
                                        <p:cTn id="92" dur="500" fill="hold"/>
                                        <p:tgtEl>
                                          <p:spTgt spid="101388"/>
                                        </p:tgtEl>
                                        <p:attrNameLst>
                                          <p:attrName>ppt_h</p:attrName>
                                        </p:attrNameLst>
                                      </p:cBhvr>
                                      <p:tavLst>
                                        <p:tav tm="0">
                                          <p:val>
                                            <p:fltVal val="0"/>
                                          </p:val>
                                        </p:tav>
                                        <p:tav tm="100000">
                                          <p:val>
                                            <p:strVal val="#ppt_h"/>
                                          </p:val>
                                        </p:tav>
                                      </p:tavLst>
                                    </p:anim>
                                    <p:animEffect transition="in" filter="fade">
                                      <p:cBhvr>
                                        <p:cTn id="93" dur="500"/>
                                        <p:tgtEl>
                                          <p:spTgt spid="101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4" grpId="0" animBg="1"/>
      <p:bldP spid="101387" grpId="0" animBg="1"/>
      <p:bldP spid="101388" grpId="0" animBg="1"/>
      <p:bldP spid="101390" grpId="0" animBg="1"/>
      <p:bldP spid="13" grpId="0" animBg="1"/>
      <p:bldP spid="14" grpId="0" animBg="1"/>
      <p:bldP spid="15" grpId="0" animBg="1"/>
      <p:bldP spid="16" grpId="0" animBg="1"/>
      <p:bldP spid="17" grpId="0" animBg="1"/>
      <p:bldP spid="18"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uk-UA" sz="2400" b="1" dirty="0" smtClean="0">
                <a:solidFill>
                  <a:sysClr val="windowText" lastClr="000000"/>
                </a:solidFill>
              </a:rPr>
              <a:t> Опівдні, о 12 </a:t>
            </a:r>
            <a:r>
              <a:rPr lang="ru-RU" sz="2400" b="1" dirty="0" smtClean="0">
                <a:solidFill>
                  <a:sysClr val="windowText" lastClr="000000"/>
                </a:solidFill>
              </a:rPr>
              <a:t>год, </a:t>
            </a:r>
            <a:r>
              <a:rPr lang="uk-UA" sz="2400" b="1" dirty="0" smtClean="0">
                <a:solidFill>
                  <a:sysClr val="windowText" lastClr="000000"/>
                </a:solidFill>
              </a:rPr>
              <a:t>Сонце перебуває в найвищій точці на небі — в зеніті. Тому тінь від предметів буде спрямована на північ. </a:t>
            </a:r>
            <a:endParaRPr lang="uk-UA" sz="2400" b="1" dirty="0">
              <a:solidFill>
                <a:sysClr val="windowText" lastClr="000000"/>
              </a:solidFill>
            </a:endParaRPr>
          </a:p>
        </p:txBody>
      </p:sp>
      <p:pic>
        <p:nvPicPr>
          <p:cNvPr id="3" name="Picture 16" descr="safari_man_with_a_map_hg_clr"/>
          <p:cNvPicPr>
            <a:picLocks noChangeAspect="1" noChangeArrowheads="1" noCrop="1"/>
          </p:cNvPicPr>
          <p:nvPr/>
        </p:nvPicPr>
        <p:blipFill>
          <a:blip r:embed="rId4"/>
          <a:srcRect/>
          <a:stretch>
            <a:fillRect/>
          </a:stretch>
        </p:blipFill>
        <p:spPr bwMode="auto">
          <a:xfrm>
            <a:off x="0" y="2071678"/>
            <a:ext cx="4290368" cy="4290368"/>
          </a:xfrm>
          <a:prstGeom prst="rect">
            <a:avLst/>
          </a:prstGeom>
          <a:noFill/>
          <a:ln w="9525">
            <a:noFill/>
            <a:miter lim="800000"/>
            <a:headEnd/>
            <a:tailEnd/>
          </a:ln>
        </p:spPr>
      </p:pic>
      <p:pic>
        <p:nvPicPr>
          <p:cNvPr id="5" name="Picture 4"/>
          <p:cNvPicPr>
            <a:picLocks noChangeAspect="1" noChangeArrowheads="1"/>
          </p:cNvPicPr>
          <p:nvPr/>
        </p:nvPicPr>
        <p:blipFill>
          <a:blip r:embed="rId5" cstate="print"/>
          <a:srcRect t="17990" b="16044"/>
          <a:stretch>
            <a:fillRect/>
          </a:stretch>
        </p:blipFill>
        <p:spPr bwMode="auto">
          <a:xfrm>
            <a:off x="6414508" y="1223948"/>
            <a:ext cx="2729492" cy="3857652"/>
          </a:xfrm>
          <a:prstGeom prst="rect">
            <a:avLst/>
          </a:prstGeom>
          <a:noFill/>
          <a:ln w="9525">
            <a:noFill/>
            <a:miter lim="800000"/>
            <a:headEnd/>
            <a:tailEnd/>
          </a:ln>
        </p:spPr>
      </p:pic>
      <p:sp>
        <p:nvSpPr>
          <p:cNvPr id="6" name="Стрелка вправо 5"/>
          <p:cNvSpPr/>
          <p:nvPr/>
        </p:nvSpPr>
        <p:spPr>
          <a:xfrm rot="2704186">
            <a:off x="5161031" y="5226610"/>
            <a:ext cx="2037764" cy="1066734"/>
          </a:xfrm>
          <a:prstGeom prst="rightArrow">
            <a:avLst>
              <a:gd name="adj1" fmla="val 62214"/>
              <a:gd name="adj2"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uk-UA" sz="3600" dirty="0" err="1" smtClean="0"/>
              <a:t>півініч</a:t>
            </a:r>
            <a:endParaRPr lang="uk-UA" sz="3600" dirty="0"/>
          </a:p>
        </p:txBody>
      </p:sp>
      <p:sp>
        <p:nvSpPr>
          <p:cNvPr id="8" name="Прямоугольник 7"/>
          <p:cNvSpPr/>
          <p:nvPr/>
        </p:nvSpPr>
        <p:spPr>
          <a:xfrm rot="8223374" flipH="1">
            <a:off x="5144009" y="5248731"/>
            <a:ext cx="227582" cy="1768736"/>
          </a:xfrm>
          <a:prstGeom prst="rect">
            <a:avLst/>
          </a:prstGeom>
          <a:solidFill>
            <a:srgbClr val="33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Прямоугольник 6"/>
          <p:cNvSpPr/>
          <p:nvPr/>
        </p:nvSpPr>
        <p:spPr>
          <a:xfrm flipH="1">
            <a:off x="4591050" y="3276600"/>
            <a:ext cx="182881" cy="226695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 </a:t>
            </a:r>
            <a:endParaRPr lang="uk-UA" dirty="0"/>
          </a:p>
        </p:txBody>
      </p:sp>
      <p:sp>
        <p:nvSpPr>
          <p:cNvPr id="10" name="Полилиния 9"/>
          <p:cNvSpPr/>
          <p:nvPr/>
        </p:nvSpPr>
        <p:spPr>
          <a:xfrm>
            <a:off x="1333500" y="6038850"/>
            <a:ext cx="1752600" cy="819150"/>
          </a:xfrm>
          <a:custGeom>
            <a:avLst/>
            <a:gdLst>
              <a:gd name="connsiteX0" fmla="*/ 0 w 1676400"/>
              <a:gd name="connsiteY0" fmla="*/ 38100 h 702310"/>
              <a:gd name="connsiteX1" fmla="*/ 114300 w 1676400"/>
              <a:gd name="connsiteY1" fmla="*/ 76200 h 702310"/>
              <a:gd name="connsiteX2" fmla="*/ 171450 w 1676400"/>
              <a:gd name="connsiteY2" fmla="*/ 95250 h 702310"/>
              <a:gd name="connsiteX3" fmla="*/ 304800 w 1676400"/>
              <a:gd name="connsiteY3" fmla="*/ 114300 h 702310"/>
              <a:gd name="connsiteX4" fmla="*/ 400050 w 1676400"/>
              <a:gd name="connsiteY4" fmla="*/ 133350 h 702310"/>
              <a:gd name="connsiteX5" fmla="*/ 514350 w 1676400"/>
              <a:gd name="connsiteY5" fmla="*/ 171450 h 702310"/>
              <a:gd name="connsiteX6" fmla="*/ 647700 w 1676400"/>
              <a:gd name="connsiteY6" fmla="*/ 152400 h 702310"/>
              <a:gd name="connsiteX7" fmla="*/ 704850 w 1676400"/>
              <a:gd name="connsiteY7" fmla="*/ 95250 h 702310"/>
              <a:gd name="connsiteX8" fmla="*/ 762000 w 1676400"/>
              <a:gd name="connsiteY8" fmla="*/ 57150 h 702310"/>
              <a:gd name="connsiteX9" fmla="*/ 838200 w 1676400"/>
              <a:gd name="connsiteY9" fmla="*/ 38100 h 702310"/>
              <a:gd name="connsiteX10" fmla="*/ 952500 w 1676400"/>
              <a:gd name="connsiteY10" fmla="*/ 0 h 702310"/>
              <a:gd name="connsiteX11" fmla="*/ 1009650 w 1676400"/>
              <a:gd name="connsiteY11" fmla="*/ 19050 h 702310"/>
              <a:gd name="connsiteX12" fmla="*/ 1066800 w 1676400"/>
              <a:gd name="connsiteY12" fmla="*/ 133350 h 702310"/>
              <a:gd name="connsiteX13" fmla="*/ 1104900 w 1676400"/>
              <a:gd name="connsiteY13" fmla="*/ 190500 h 702310"/>
              <a:gd name="connsiteX14" fmla="*/ 1219200 w 1676400"/>
              <a:gd name="connsiteY14" fmla="*/ 266700 h 702310"/>
              <a:gd name="connsiteX15" fmla="*/ 1314450 w 1676400"/>
              <a:gd name="connsiteY15" fmla="*/ 361950 h 702310"/>
              <a:gd name="connsiteX16" fmla="*/ 1371600 w 1676400"/>
              <a:gd name="connsiteY16" fmla="*/ 381000 h 702310"/>
              <a:gd name="connsiteX17" fmla="*/ 1485900 w 1676400"/>
              <a:gd name="connsiteY17" fmla="*/ 457200 h 702310"/>
              <a:gd name="connsiteX18" fmla="*/ 1581150 w 1676400"/>
              <a:gd name="connsiteY18" fmla="*/ 571500 h 702310"/>
              <a:gd name="connsiteX19" fmla="*/ 1676400 w 1676400"/>
              <a:gd name="connsiteY19" fmla="*/ 666750 h 702310"/>
              <a:gd name="connsiteX20" fmla="*/ 1562100 w 1676400"/>
              <a:gd name="connsiteY20" fmla="*/ 666750 h 702310"/>
              <a:gd name="connsiteX21" fmla="*/ 1352550 w 1676400"/>
              <a:gd name="connsiteY21" fmla="*/ 647700 h 702310"/>
              <a:gd name="connsiteX22" fmla="*/ 1257300 w 1676400"/>
              <a:gd name="connsiteY22" fmla="*/ 628650 h 702310"/>
              <a:gd name="connsiteX23" fmla="*/ 895350 w 1676400"/>
              <a:gd name="connsiteY23" fmla="*/ 666750 h 702310"/>
              <a:gd name="connsiteX24" fmla="*/ 647700 w 1676400"/>
              <a:gd name="connsiteY24" fmla="*/ 647700 h 702310"/>
              <a:gd name="connsiteX25" fmla="*/ 285750 w 1676400"/>
              <a:gd name="connsiteY25" fmla="*/ 628650 h 702310"/>
              <a:gd name="connsiteX26" fmla="*/ 247650 w 1676400"/>
              <a:gd name="connsiteY26" fmla="*/ 514350 h 702310"/>
              <a:gd name="connsiteX27" fmla="*/ 228600 w 1676400"/>
              <a:gd name="connsiteY27" fmla="*/ 457200 h 702310"/>
              <a:gd name="connsiteX28" fmla="*/ 209550 w 1676400"/>
              <a:gd name="connsiteY28" fmla="*/ 400050 h 702310"/>
              <a:gd name="connsiteX29" fmla="*/ 171450 w 1676400"/>
              <a:gd name="connsiteY29" fmla="*/ 342900 h 702310"/>
              <a:gd name="connsiteX30" fmla="*/ 133350 w 1676400"/>
              <a:gd name="connsiteY30" fmla="*/ 228600 h 702310"/>
              <a:gd name="connsiteX31" fmla="*/ 114300 w 1676400"/>
              <a:gd name="connsiteY31" fmla="*/ 171450 h 702310"/>
              <a:gd name="connsiteX32" fmla="*/ 95250 w 1676400"/>
              <a:gd name="connsiteY32" fmla="*/ 114300 h 702310"/>
              <a:gd name="connsiteX33" fmla="*/ 38100 w 1676400"/>
              <a:gd name="connsiteY33" fmla="*/ 114300 h 70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76400" h="702310">
                <a:moveTo>
                  <a:pt x="0" y="38100"/>
                </a:moveTo>
                <a:lnTo>
                  <a:pt x="114300" y="76200"/>
                </a:lnTo>
                <a:cubicBezTo>
                  <a:pt x="133350" y="82550"/>
                  <a:pt x="151571" y="92410"/>
                  <a:pt x="171450" y="95250"/>
                </a:cubicBezTo>
                <a:cubicBezTo>
                  <a:pt x="215900" y="101600"/>
                  <a:pt x="260510" y="106918"/>
                  <a:pt x="304800" y="114300"/>
                </a:cubicBezTo>
                <a:cubicBezTo>
                  <a:pt x="336738" y="119623"/>
                  <a:pt x="368812" y="124831"/>
                  <a:pt x="400050" y="133350"/>
                </a:cubicBezTo>
                <a:cubicBezTo>
                  <a:pt x="438796" y="143917"/>
                  <a:pt x="514350" y="171450"/>
                  <a:pt x="514350" y="171450"/>
                </a:cubicBezTo>
                <a:cubicBezTo>
                  <a:pt x="558800" y="165100"/>
                  <a:pt x="606010" y="169076"/>
                  <a:pt x="647700" y="152400"/>
                </a:cubicBezTo>
                <a:cubicBezTo>
                  <a:pt x="672714" y="142394"/>
                  <a:pt x="684154" y="112497"/>
                  <a:pt x="704850" y="95250"/>
                </a:cubicBezTo>
                <a:cubicBezTo>
                  <a:pt x="722439" y="80593"/>
                  <a:pt x="740956" y="66169"/>
                  <a:pt x="762000" y="57150"/>
                </a:cubicBezTo>
                <a:cubicBezTo>
                  <a:pt x="786065" y="46837"/>
                  <a:pt x="813122" y="45623"/>
                  <a:pt x="838200" y="38100"/>
                </a:cubicBezTo>
                <a:cubicBezTo>
                  <a:pt x="876667" y="26560"/>
                  <a:pt x="952500" y="0"/>
                  <a:pt x="952500" y="0"/>
                </a:cubicBezTo>
                <a:cubicBezTo>
                  <a:pt x="971550" y="6350"/>
                  <a:pt x="993970" y="6506"/>
                  <a:pt x="1009650" y="19050"/>
                </a:cubicBezTo>
                <a:cubicBezTo>
                  <a:pt x="1055146" y="55446"/>
                  <a:pt x="1043793" y="87336"/>
                  <a:pt x="1066800" y="133350"/>
                </a:cubicBezTo>
                <a:cubicBezTo>
                  <a:pt x="1077039" y="153828"/>
                  <a:pt x="1087670" y="175423"/>
                  <a:pt x="1104900" y="190500"/>
                </a:cubicBezTo>
                <a:cubicBezTo>
                  <a:pt x="1139361" y="220653"/>
                  <a:pt x="1219200" y="266700"/>
                  <a:pt x="1219200" y="266700"/>
                </a:cubicBezTo>
                <a:cubicBezTo>
                  <a:pt x="1257300" y="323850"/>
                  <a:pt x="1250950" y="330200"/>
                  <a:pt x="1314450" y="361950"/>
                </a:cubicBezTo>
                <a:cubicBezTo>
                  <a:pt x="1332411" y="370930"/>
                  <a:pt x="1354047" y="371248"/>
                  <a:pt x="1371600" y="381000"/>
                </a:cubicBezTo>
                <a:cubicBezTo>
                  <a:pt x="1411628" y="403238"/>
                  <a:pt x="1485900" y="457200"/>
                  <a:pt x="1485900" y="457200"/>
                </a:cubicBezTo>
                <a:cubicBezTo>
                  <a:pt x="1580495" y="599093"/>
                  <a:pt x="1458918" y="424821"/>
                  <a:pt x="1581150" y="571500"/>
                </a:cubicBezTo>
                <a:cubicBezTo>
                  <a:pt x="1660525" y="666750"/>
                  <a:pt x="1571625" y="596900"/>
                  <a:pt x="1676400" y="666750"/>
                </a:cubicBezTo>
                <a:cubicBezTo>
                  <a:pt x="1569720" y="702310"/>
                  <a:pt x="1668780" y="681990"/>
                  <a:pt x="1562100" y="666750"/>
                </a:cubicBezTo>
                <a:cubicBezTo>
                  <a:pt x="1492667" y="656831"/>
                  <a:pt x="1422400" y="654050"/>
                  <a:pt x="1352550" y="647700"/>
                </a:cubicBezTo>
                <a:cubicBezTo>
                  <a:pt x="1320800" y="641350"/>
                  <a:pt x="1289679" y="628650"/>
                  <a:pt x="1257300" y="628650"/>
                </a:cubicBezTo>
                <a:cubicBezTo>
                  <a:pt x="993366" y="628650"/>
                  <a:pt x="1037060" y="619513"/>
                  <a:pt x="895350" y="666750"/>
                </a:cubicBezTo>
                <a:lnTo>
                  <a:pt x="647700" y="647700"/>
                </a:lnTo>
                <a:cubicBezTo>
                  <a:pt x="527118" y="640164"/>
                  <a:pt x="400367" y="666856"/>
                  <a:pt x="285750" y="628650"/>
                </a:cubicBezTo>
                <a:cubicBezTo>
                  <a:pt x="247650" y="615950"/>
                  <a:pt x="260350" y="552450"/>
                  <a:pt x="247650" y="514350"/>
                </a:cubicBezTo>
                <a:lnTo>
                  <a:pt x="228600" y="457200"/>
                </a:lnTo>
                <a:cubicBezTo>
                  <a:pt x="222250" y="438150"/>
                  <a:pt x="220689" y="416758"/>
                  <a:pt x="209550" y="400050"/>
                </a:cubicBezTo>
                <a:cubicBezTo>
                  <a:pt x="196850" y="381000"/>
                  <a:pt x="180749" y="363822"/>
                  <a:pt x="171450" y="342900"/>
                </a:cubicBezTo>
                <a:cubicBezTo>
                  <a:pt x="155139" y="306200"/>
                  <a:pt x="146050" y="266700"/>
                  <a:pt x="133350" y="228600"/>
                </a:cubicBezTo>
                <a:lnTo>
                  <a:pt x="114300" y="171450"/>
                </a:lnTo>
                <a:cubicBezTo>
                  <a:pt x="107950" y="152400"/>
                  <a:pt x="115330" y="114300"/>
                  <a:pt x="95250" y="114300"/>
                </a:cubicBezTo>
                <a:lnTo>
                  <a:pt x="38100" y="114300"/>
                </a:lnTo>
              </a:path>
            </a:pathLst>
          </a:custGeom>
          <a:solidFill>
            <a:srgbClr val="33660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1" name="Полилиния 10"/>
          <p:cNvSpPr/>
          <p:nvPr/>
        </p:nvSpPr>
        <p:spPr>
          <a:xfrm>
            <a:off x="6934200" y="4686300"/>
            <a:ext cx="2222290" cy="1790375"/>
          </a:xfrm>
          <a:custGeom>
            <a:avLst/>
            <a:gdLst>
              <a:gd name="connsiteX0" fmla="*/ 1104900 w 2031790"/>
              <a:gd name="connsiteY0" fmla="*/ 19050 h 1714175"/>
              <a:gd name="connsiteX1" fmla="*/ 1162050 w 2031790"/>
              <a:gd name="connsiteY1" fmla="*/ 57150 h 1714175"/>
              <a:gd name="connsiteX2" fmla="*/ 1200150 w 2031790"/>
              <a:gd name="connsiteY2" fmla="*/ 114300 h 1714175"/>
              <a:gd name="connsiteX3" fmla="*/ 1314450 w 2031790"/>
              <a:gd name="connsiteY3" fmla="*/ 190500 h 1714175"/>
              <a:gd name="connsiteX4" fmla="*/ 1409700 w 2031790"/>
              <a:gd name="connsiteY4" fmla="*/ 266700 h 1714175"/>
              <a:gd name="connsiteX5" fmla="*/ 1504950 w 2031790"/>
              <a:gd name="connsiteY5" fmla="*/ 342900 h 1714175"/>
              <a:gd name="connsiteX6" fmla="*/ 1562100 w 2031790"/>
              <a:gd name="connsiteY6" fmla="*/ 323850 h 1714175"/>
              <a:gd name="connsiteX7" fmla="*/ 1619250 w 2031790"/>
              <a:gd name="connsiteY7" fmla="*/ 285750 h 1714175"/>
              <a:gd name="connsiteX8" fmla="*/ 1733550 w 2031790"/>
              <a:gd name="connsiteY8" fmla="*/ 266700 h 1714175"/>
              <a:gd name="connsiteX9" fmla="*/ 1790700 w 2031790"/>
              <a:gd name="connsiteY9" fmla="*/ 228600 h 1714175"/>
              <a:gd name="connsiteX10" fmla="*/ 1847850 w 2031790"/>
              <a:gd name="connsiteY10" fmla="*/ 342900 h 1714175"/>
              <a:gd name="connsiteX11" fmla="*/ 1905000 w 2031790"/>
              <a:gd name="connsiteY11" fmla="*/ 381000 h 1714175"/>
              <a:gd name="connsiteX12" fmla="*/ 2019300 w 2031790"/>
              <a:gd name="connsiteY12" fmla="*/ 381000 h 1714175"/>
              <a:gd name="connsiteX13" fmla="*/ 2000250 w 2031790"/>
              <a:gd name="connsiteY13" fmla="*/ 1543050 h 1714175"/>
              <a:gd name="connsiteX14" fmla="*/ 1981200 w 2031790"/>
              <a:gd name="connsiteY14" fmla="*/ 1600200 h 1714175"/>
              <a:gd name="connsiteX15" fmla="*/ 1885950 w 2031790"/>
              <a:gd name="connsiteY15" fmla="*/ 1619250 h 1714175"/>
              <a:gd name="connsiteX16" fmla="*/ 1828800 w 2031790"/>
              <a:gd name="connsiteY16" fmla="*/ 1638300 h 1714175"/>
              <a:gd name="connsiteX17" fmla="*/ 1714500 w 2031790"/>
              <a:gd name="connsiteY17" fmla="*/ 1581150 h 1714175"/>
              <a:gd name="connsiteX18" fmla="*/ 1581150 w 2031790"/>
              <a:gd name="connsiteY18" fmla="*/ 1504950 h 1714175"/>
              <a:gd name="connsiteX19" fmla="*/ 1524000 w 2031790"/>
              <a:gd name="connsiteY19" fmla="*/ 1543050 h 1714175"/>
              <a:gd name="connsiteX20" fmla="*/ 1447800 w 2031790"/>
              <a:gd name="connsiteY20" fmla="*/ 1524000 h 1714175"/>
              <a:gd name="connsiteX21" fmla="*/ 1333500 w 2031790"/>
              <a:gd name="connsiteY21" fmla="*/ 1485900 h 1714175"/>
              <a:gd name="connsiteX22" fmla="*/ 1162050 w 2031790"/>
              <a:gd name="connsiteY22" fmla="*/ 1466850 h 1714175"/>
              <a:gd name="connsiteX23" fmla="*/ 990600 w 2031790"/>
              <a:gd name="connsiteY23" fmla="*/ 1447800 h 1714175"/>
              <a:gd name="connsiteX24" fmla="*/ 971550 w 2031790"/>
              <a:gd name="connsiteY24" fmla="*/ 1524000 h 1714175"/>
              <a:gd name="connsiteX25" fmla="*/ 933450 w 2031790"/>
              <a:gd name="connsiteY25" fmla="*/ 1638300 h 1714175"/>
              <a:gd name="connsiteX26" fmla="*/ 819150 w 2031790"/>
              <a:gd name="connsiteY26" fmla="*/ 1543050 h 1714175"/>
              <a:gd name="connsiteX27" fmla="*/ 647700 w 2031790"/>
              <a:gd name="connsiteY27" fmla="*/ 1447800 h 1714175"/>
              <a:gd name="connsiteX28" fmla="*/ 533400 w 2031790"/>
              <a:gd name="connsiteY28" fmla="*/ 1485900 h 1714175"/>
              <a:gd name="connsiteX29" fmla="*/ 476250 w 2031790"/>
              <a:gd name="connsiteY29" fmla="*/ 1504950 h 1714175"/>
              <a:gd name="connsiteX30" fmla="*/ 361950 w 2031790"/>
              <a:gd name="connsiteY30" fmla="*/ 1409700 h 1714175"/>
              <a:gd name="connsiteX31" fmla="*/ 285750 w 2031790"/>
              <a:gd name="connsiteY31" fmla="*/ 1352550 h 1714175"/>
              <a:gd name="connsiteX32" fmla="*/ 190500 w 2031790"/>
              <a:gd name="connsiteY32" fmla="*/ 1257300 h 1714175"/>
              <a:gd name="connsiteX33" fmla="*/ 171450 w 2031790"/>
              <a:gd name="connsiteY33" fmla="*/ 1200150 h 1714175"/>
              <a:gd name="connsiteX34" fmla="*/ 228600 w 2031790"/>
              <a:gd name="connsiteY34" fmla="*/ 1066800 h 1714175"/>
              <a:gd name="connsiteX35" fmla="*/ 247650 w 2031790"/>
              <a:gd name="connsiteY35" fmla="*/ 1009650 h 1714175"/>
              <a:gd name="connsiteX36" fmla="*/ 190500 w 2031790"/>
              <a:gd name="connsiteY36" fmla="*/ 876300 h 1714175"/>
              <a:gd name="connsiteX37" fmla="*/ 114300 w 2031790"/>
              <a:gd name="connsiteY37" fmla="*/ 838200 h 1714175"/>
              <a:gd name="connsiteX38" fmla="*/ 38100 w 2031790"/>
              <a:gd name="connsiteY38" fmla="*/ 781050 h 1714175"/>
              <a:gd name="connsiteX39" fmla="*/ 38100 w 2031790"/>
              <a:gd name="connsiteY39" fmla="*/ 666750 h 1714175"/>
              <a:gd name="connsiteX40" fmla="*/ 95250 w 2031790"/>
              <a:gd name="connsiteY40" fmla="*/ 647700 h 1714175"/>
              <a:gd name="connsiteX41" fmla="*/ 152400 w 2031790"/>
              <a:gd name="connsiteY41" fmla="*/ 609600 h 1714175"/>
              <a:gd name="connsiteX42" fmla="*/ 438150 w 2031790"/>
              <a:gd name="connsiteY42" fmla="*/ 571500 h 1714175"/>
              <a:gd name="connsiteX43" fmla="*/ 495300 w 2031790"/>
              <a:gd name="connsiteY43" fmla="*/ 552450 h 1714175"/>
              <a:gd name="connsiteX44" fmla="*/ 609600 w 2031790"/>
              <a:gd name="connsiteY44" fmla="*/ 609600 h 1714175"/>
              <a:gd name="connsiteX45" fmla="*/ 666750 w 2031790"/>
              <a:gd name="connsiteY45" fmla="*/ 628650 h 1714175"/>
              <a:gd name="connsiteX46" fmla="*/ 781050 w 2031790"/>
              <a:gd name="connsiteY46" fmla="*/ 609600 h 1714175"/>
              <a:gd name="connsiteX47" fmla="*/ 800100 w 2031790"/>
              <a:gd name="connsiteY47" fmla="*/ 552450 h 1714175"/>
              <a:gd name="connsiteX48" fmla="*/ 857250 w 2031790"/>
              <a:gd name="connsiteY48" fmla="*/ 514350 h 1714175"/>
              <a:gd name="connsiteX49" fmla="*/ 876300 w 2031790"/>
              <a:gd name="connsiteY49" fmla="*/ 457200 h 1714175"/>
              <a:gd name="connsiteX50" fmla="*/ 914400 w 2031790"/>
              <a:gd name="connsiteY50" fmla="*/ 400050 h 1714175"/>
              <a:gd name="connsiteX51" fmla="*/ 781050 w 2031790"/>
              <a:gd name="connsiteY51" fmla="*/ 342900 h 1714175"/>
              <a:gd name="connsiteX52" fmla="*/ 647700 w 2031790"/>
              <a:gd name="connsiteY52" fmla="*/ 190500 h 1714175"/>
              <a:gd name="connsiteX53" fmla="*/ 609600 w 2031790"/>
              <a:gd name="connsiteY53" fmla="*/ 76200 h 1714175"/>
              <a:gd name="connsiteX54" fmla="*/ 571500 w 2031790"/>
              <a:gd name="connsiteY54" fmla="*/ 19050 h 1714175"/>
              <a:gd name="connsiteX55" fmla="*/ 514350 w 2031790"/>
              <a:gd name="connsiteY55" fmla="*/ 0 h 1714175"/>
              <a:gd name="connsiteX56" fmla="*/ 647700 w 2031790"/>
              <a:gd name="connsiteY56" fmla="*/ 19050 h 1714175"/>
              <a:gd name="connsiteX57" fmla="*/ 819150 w 2031790"/>
              <a:gd name="connsiteY57" fmla="*/ 76200 h 1714175"/>
              <a:gd name="connsiteX58" fmla="*/ 876300 w 2031790"/>
              <a:gd name="connsiteY58" fmla="*/ 95250 h 1714175"/>
              <a:gd name="connsiteX59" fmla="*/ 933450 w 2031790"/>
              <a:gd name="connsiteY59" fmla="*/ 76200 h 1714175"/>
              <a:gd name="connsiteX60" fmla="*/ 990600 w 2031790"/>
              <a:gd name="connsiteY60" fmla="*/ 19050 h 1714175"/>
              <a:gd name="connsiteX61" fmla="*/ 1009650 w 2031790"/>
              <a:gd name="connsiteY61" fmla="*/ 0 h 171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031790" h="1714175">
                <a:moveTo>
                  <a:pt x="1104900" y="19050"/>
                </a:moveTo>
                <a:cubicBezTo>
                  <a:pt x="1123950" y="31750"/>
                  <a:pt x="1145861" y="40961"/>
                  <a:pt x="1162050" y="57150"/>
                </a:cubicBezTo>
                <a:cubicBezTo>
                  <a:pt x="1178239" y="73339"/>
                  <a:pt x="1182920" y="99223"/>
                  <a:pt x="1200150" y="114300"/>
                </a:cubicBezTo>
                <a:cubicBezTo>
                  <a:pt x="1234611" y="144453"/>
                  <a:pt x="1314450" y="190500"/>
                  <a:pt x="1314450" y="190500"/>
                </a:cubicBezTo>
                <a:cubicBezTo>
                  <a:pt x="1423639" y="354284"/>
                  <a:pt x="1278249" y="161540"/>
                  <a:pt x="1409700" y="266700"/>
                </a:cubicBezTo>
                <a:cubicBezTo>
                  <a:pt x="1532797" y="365177"/>
                  <a:pt x="1361302" y="295017"/>
                  <a:pt x="1504950" y="342900"/>
                </a:cubicBezTo>
                <a:cubicBezTo>
                  <a:pt x="1524000" y="336550"/>
                  <a:pt x="1544139" y="332830"/>
                  <a:pt x="1562100" y="323850"/>
                </a:cubicBezTo>
                <a:cubicBezTo>
                  <a:pt x="1582578" y="313611"/>
                  <a:pt x="1597530" y="292990"/>
                  <a:pt x="1619250" y="285750"/>
                </a:cubicBezTo>
                <a:cubicBezTo>
                  <a:pt x="1655893" y="273536"/>
                  <a:pt x="1695450" y="273050"/>
                  <a:pt x="1733550" y="266700"/>
                </a:cubicBezTo>
                <a:cubicBezTo>
                  <a:pt x="1752600" y="254000"/>
                  <a:pt x="1768249" y="224110"/>
                  <a:pt x="1790700" y="228600"/>
                </a:cubicBezTo>
                <a:cubicBezTo>
                  <a:pt x="1828935" y="236247"/>
                  <a:pt x="1831210" y="322100"/>
                  <a:pt x="1847850" y="342900"/>
                </a:cubicBezTo>
                <a:cubicBezTo>
                  <a:pt x="1862153" y="360778"/>
                  <a:pt x="1885950" y="368300"/>
                  <a:pt x="1905000" y="381000"/>
                </a:cubicBezTo>
                <a:cubicBezTo>
                  <a:pt x="1906621" y="380460"/>
                  <a:pt x="2017679" y="330740"/>
                  <a:pt x="2019300" y="381000"/>
                </a:cubicBezTo>
                <a:cubicBezTo>
                  <a:pt x="2031790" y="768201"/>
                  <a:pt x="2012350" y="1155837"/>
                  <a:pt x="2000250" y="1543050"/>
                </a:cubicBezTo>
                <a:cubicBezTo>
                  <a:pt x="1999623" y="1563121"/>
                  <a:pt x="1997908" y="1589061"/>
                  <a:pt x="1981200" y="1600200"/>
                </a:cubicBezTo>
                <a:cubicBezTo>
                  <a:pt x="1954259" y="1618161"/>
                  <a:pt x="1917362" y="1611397"/>
                  <a:pt x="1885950" y="1619250"/>
                </a:cubicBezTo>
                <a:cubicBezTo>
                  <a:pt x="1866469" y="1624120"/>
                  <a:pt x="1847850" y="1631950"/>
                  <a:pt x="1828800" y="1638300"/>
                </a:cubicBezTo>
                <a:cubicBezTo>
                  <a:pt x="1724019" y="1603373"/>
                  <a:pt x="1817901" y="1640236"/>
                  <a:pt x="1714500" y="1581150"/>
                </a:cubicBezTo>
                <a:cubicBezTo>
                  <a:pt x="1545313" y="1484472"/>
                  <a:pt x="1720387" y="1597775"/>
                  <a:pt x="1581150" y="1504950"/>
                </a:cubicBezTo>
                <a:cubicBezTo>
                  <a:pt x="1562100" y="1517650"/>
                  <a:pt x="1546665" y="1539812"/>
                  <a:pt x="1524000" y="1543050"/>
                </a:cubicBezTo>
                <a:cubicBezTo>
                  <a:pt x="1498081" y="1546753"/>
                  <a:pt x="1472878" y="1531523"/>
                  <a:pt x="1447800" y="1524000"/>
                </a:cubicBezTo>
                <a:cubicBezTo>
                  <a:pt x="1409333" y="1512460"/>
                  <a:pt x="1373415" y="1490335"/>
                  <a:pt x="1333500" y="1485900"/>
                </a:cubicBezTo>
                <a:lnTo>
                  <a:pt x="1162050" y="1466850"/>
                </a:lnTo>
                <a:cubicBezTo>
                  <a:pt x="1028700" y="1422400"/>
                  <a:pt x="1085850" y="1416050"/>
                  <a:pt x="990600" y="1447800"/>
                </a:cubicBezTo>
                <a:cubicBezTo>
                  <a:pt x="984250" y="1473200"/>
                  <a:pt x="979073" y="1498922"/>
                  <a:pt x="971550" y="1524000"/>
                </a:cubicBezTo>
                <a:cubicBezTo>
                  <a:pt x="960010" y="1562467"/>
                  <a:pt x="933450" y="1638300"/>
                  <a:pt x="933450" y="1638300"/>
                </a:cubicBezTo>
                <a:cubicBezTo>
                  <a:pt x="729231" y="1502154"/>
                  <a:pt x="1039168" y="1714175"/>
                  <a:pt x="819150" y="1543050"/>
                </a:cubicBezTo>
                <a:cubicBezTo>
                  <a:pt x="720894" y="1466629"/>
                  <a:pt x="733928" y="1476543"/>
                  <a:pt x="647700" y="1447800"/>
                </a:cubicBezTo>
                <a:lnTo>
                  <a:pt x="533400" y="1485900"/>
                </a:lnTo>
                <a:lnTo>
                  <a:pt x="476250" y="1504950"/>
                </a:lnTo>
                <a:cubicBezTo>
                  <a:pt x="349939" y="1420743"/>
                  <a:pt x="490294" y="1519709"/>
                  <a:pt x="361950" y="1409700"/>
                </a:cubicBezTo>
                <a:cubicBezTo>
                  <a:pt x="337844" y="1389037"/>
                  <a:pt x="308201" y="1375001"/>
                  <a:pt x="285750" y="1352550"/>
                </a:cubicBezTo>
                <a:cubicBezTo>
                  <a:pt x="158750" y="1225550"/>
                  <a:pt x="342900" y="1358900"/>
                  <a:pt x="190500" y="1257300"/>
                </a:cubicBezTo>
                <a:cubicBezTo>
                  <a:pt x="184150" y="1238250"/>
                  <a:pt x="171450" y="1220230"/>
                  <a:pt x="171450" y="1200150"/>
                </a:cubicBezTo>
                <a:cubicBezTo>
                  <a:pt x="171450" y="1120856"/>
                  <a:pt x="197492" y="1129017"/>
                  <a:pt x="228600" y="1066800"/>
                </a:cubicBezTo>
                <a:cubicBezTo>
                  <a:pt x="237580" y="1048839"/>
                  <a:pt x="241300" y="1028700"/>
                  <a:pt x="247650" y="1009650"/>
                </a:cubicBezTo>
                <a:cubicBezTo>
                  <a:pt x="235716" y="961913"/>
                  <a:pt x="232044" y="910920"/>
                  <a:pt x="190500" y="876300"/>
                </a:cubicBezTo>
                <a:cubicBezTo>
                  <a:pt x="168684" y="858120"/>
                  <a:pt x="138382" y="853251"/>
                  <a:pt x="114300" y="838200"/>
                </a:cubicBezTo>
                <a:cubicBezTo>
                  <a:pt x="87376" y="821373"/>
                  <a:pt x="63500" y="800100"/>
                  <a:pt x="38100" y="781050"/>
                </a:cubicBezTo>
                <a:cubicBezTo>
                  <a:pt x="25400" y="742950"/>
                  <a:pt x="0" y="704850"/>
                  <a:pt x="38100" y="666750"/>
                </a:cubicBezTo>
                <a:cubicBezTo>
                  <a:pt x="52299" y="652551"/>
                  <a:pt x="77289" y="656680"/>
                  <a:pt x="95250" y="647700"/>
                </a:cubicBezTo>
                <a:cubicBezTo>
                  <a:pt x="115728" y="637461"/>
                  <a:pt x="131922" y="619839"/>
                  <a:pt x="152400" y="609600"/>
                </a:cubicBezTo>
                <a:cubicBezTo>
                  <a:pt x="230214" y="570693"/>
                  <a:pt x="387077" y="575756"/>
                  <a:pt x="438150" y="571500"/>
                </a:cubicBezTo>
                <a:cubicBezTo>
                  <a:pt x="457200" y="565150"/>
                  <a:pt x="475220" y="552450"/>
                  <a:pt x="495300" y="552450"/>
                </a:cubicBezTo>
                <a:cubicBezTo>
                  <a:pt x="543183" y="552450"/>
                  <a:pt x="571073" y="590337"/>
                  <a:pt x="609600" y="609600"/>
                </a:cubicBezTo>
                <a:cubicBezTo>
                  <a:pt x="627561" y="618580"/>
                  <a:pt x="647700" y="622300"/>
                  <a:pt x="666750" y="628650"/>
                </a:cubicBezTo>
                <a:cubicBezTo>
                  <a:pt x="704850" y="622300"/>
                  <a:pt x="747514" y="628764"/>
                  <a:pt x="781050" y="609600"/>
                </a:cubicBezTo>
                <a:cubicBezTo>
                  <a:pt x="798485" y="599637"/>
                  <a:pt x="787556" y="568130"/>
                  <a:pt x="800100" y="552450"/>
                </a:cubicBezTo>
                <a:cubicBezTo>
                  <a:pt x="814403" y="534572"/>
                  <a:pt x="838200" y="527050"/>
                  <a:pt x="857250" y="514350"/>
                </a:cubicBezTo>
                <a:cubicBezTo>
                  <a:pt x="863600" y="495300"/>
                  <a:pt x="867320" y="475161"/>
                  <a:pt x="876300" y="457200"/>
                </a:cubicBezTo>
                <a:cubicBezTo>
                  <a:pt x="886539" y="436722"/>
                  <a:pt x="918890" y="422501"/>
                  <a:pt x="914400" y="400050"/>
                </a:cubicBezTo>
                <a:cubicBezTo>
                  <a:pt x="907476" y="365430"/>
                  <a:pt x="797115" y="346916"/>
                  <a:pt x="781050" y="342900"/>
                </a:cubicBezTo>
                <a:cubicBezTo>
                  <a:pt x="714375" y="298450"/>
                  <a:pt x="679450" y="285750"/>
                  <a:pt x="647700" y="190500"/>
                </a:cubicBezTo>
                <a:cubicBezTo>
                  <a:pt x="635000" y="152400"/>
                  <a:pt x="631877" y="109616"/>
                  <a:pt x="609600" y="76200"/>
                </a:cubicBezTo>
                <a:cubicBezTo>
                  <a:pt x="596900" y="57150"/>
                  <a:pt x="589378" y="33353"/>
                  <a:pt x="571500" y="19050"/>
                </a:cubicBezTo>
                <a:cubicBezTo>
                  <a:pt x="555820" y="6506"/>
                  <a:pt x="494270" y="0"/>
                  <a:pt x="514350" y="0"/>
                </a:cubicBezTo>
                <a:cubicBezTo>
                  <a:pt x="559251" y="0"/>
                  <a:pt x="603250" y="12700"/>
                  <a:pt x="647700" y="19050"/>
                </a:cubicBezTo>
                <a:lnTo>
                  <a:pt x="819150" y="76200"/>
                </a:lnTo>
                <a:lnTo>
                  <a:pt x="876300" y="95250"/>
                </a:lnTo>
                <a:cubicBezTo>
                  <a:pt x="895350" y="88900"/>
                  <a:pt x="916742" y="87339"/>
                  <a:pt x="933450" y="76200"/>
                </a:cubicBezTo>
                <a:cubicBezTo>
                  <a:pt x="955866" y="61256"/>
                  <a:pt x="971550" y="38100"/>
                  <a:pt x="990600" y="19050"/>
                </a:cubicBezTo>
                <a:lnTo>
                  <a:pt x="1009650" y="0"/>
                </a:lnTo>
              </a:path>
            </a:pathLst>
          </a:custGeom>
          <a:solidFill>
            <a:srgbClr val="33660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7" presetClass="entr" presetSubtype="8"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ppt_x</p:attrName>
                                        </p:attrNameLst>
                                      </p:cBhvr>
                                      <p:tavLst>
                                        <p:tav tm="0">
                                          <p:val>
                                            <p:strVal val="#ppt_x-#ppt_w/2"/>
                                          </p:val>
                                        </p:tav>
                                        <p:tav tm="100000">
                                          <p:val>
                                            <p:strVal val="#ppt_x"/>
                                          </p:val>
                                        </p:tav>
                                      </p:tavLst>
                                    </p:anim>
                                    <p:anim calcmode="lin" valueType="num">
                                      <p:cBhvr>
                                        <p:cTn id="27" dur="500" fill="hold"/>
                                        <p:tgtEl>
                                          <p:spTgt spid="6"/>
                                        </p:tgtEl>
                                        <p:attrNameLst>
                                          <p:attrName>ppt_y</p:attrName>
                                        </p:attrNameLst>
                                      </p:cBhvr>
                                      <p:tavLst>
                                        <p:tav tm="0">
                                          <p:val>
                                            <p:strVal val="#ppt_y"/>
                                          </p:val>
                                        </p:tav>
                                        <p:tav tm="100000">
                                          <p:val>
                                            <p:strVal val="#ppt_y"/>
                                          </p:val>
                                        </p:tav>
                                      </p:tavLst>
                                    </p:anim>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081D0"/>
        </a:solidFill>
        <a:effectLst/>
      </p:bgPr>
    </p:bg>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3"/>
          <a:srcRect b="5303"/>
          <a:stretch>
            <a:fillRect/>
          </a:stretch>
        </p:blipFill>
        <p:spPr bwMode="auto">
          <a:xfrm>
            <a:off x="481012" y="958948"/>
            <a:ext cx="7892967" cy="5610294"/>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3" name="TextBox 2"/>
          <p:cNvSpPr txBox="1"/>
          <p:nvPr/>
        </p:nvSpPr>
        <p:spPr>
          <a:xfrm>
            <a:off x="1377615" y="0"/>
            <a:ext cx="6388769" cy="707886"/>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uk-UA" sz="4000" b="1" dirty="0" smtClean="0">
                <a:ln/>
                <a:solidFill>
                  <a:schemeClr val="accent3"/>
                </a:solidFill>
              </a:rPr>
              <a:t>Орієнтування за зорями</a:t>
            </a:r>
            <a:endParaRPr lang="uk-UA" sz="4000" b="1" dirty="0">
              <a:ln/>
              <a:solidFill>
                <a:schemeClr val="accent3"/>
              </a:solidFill>
            </a:endParaRPr>
          </a:p>
        </p:txBody>
      </p:sp>
      <p:sp>
        <p:nvSpPr>
          <p:cNvPr id="4" name="24-конечная звезда 3"/>
          <p:cNvSpPr/>
          <p:nvPr/>
        </p:nvSpPr>
        <p:spPr>
          <a:xfrm>
            <a:off x="4819650" y="1057254"/>
            <a:ext cx="381000" cy="333396"/>
          </a:xfrm>
          <a:prstGeom prst="star24">
            <a:avLst>
              <a:gd name="adj" fmla="val 35278"/>
            </a:avLst>
          </a:prstGeom>
          <a:gradFill flip="none" rotWithShape="1">
            <a:gsLst>
              <a:gs pos="0">
                <a:srgbClr val="FF0066"/>
              </a:gs>
              <a:gs pos="42000">
                <a:srgbClr val="FFFF47"/>
              </a:gs>
              <a:gs pos="100000">
                <a:srgbClr val="FFFF37"/>
              </a:gs>
            </a:gsLst>
            <a:path path="circle">
              <a:fillToRect l="50000" t="50000" r="50000" b="50000"/>
            </a:path>
            <a:tileRect/>
          </a:gra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nvGrpSpPr>
          <p:cNvPr id="5" name="Group 37"/>
          <p:cNvGrpSpPr>
            <a:grpSpLocks/>
          </p:cNvGrpSpPr>
          <p:nvPr/>
        </p:nvGrpSpPr>
        <p:grpSpPr bwMode="auto">
          <a:xfrm>
            <a:off x="495582" y="4362780"/>
            <a:ext cx="4609579" cy="571169"/>
            <a:chOff x="1371" y="1366"/>
            <a:chExt cx="2167" cy="314"/>
          </a:xfrm>
        </p:grpSpPr>
        <p:sp>
          <p:nvSpPr>
            <p:cNvPr id="6" name="Rectangle 38"/>
            <p:cNvSpPr>
              <a:spLocks noChangeArrowheads="1"/>
            </p:cNvSpPr>
            <p:nvPr/>
          </p:nvSpPr>
          <p:spPr bwMode="gray">
            <a:xfrm>
              <a:off x="1680" y="1392"/>
              <a:ext cx="1858" cy="288"/>
            </a:xfrm>
            <a:prstGeom prst="rect">
              <a:avLst/>
            </a:prstGeom>
            <a:gradFill rotWithShape="1">
              <a:gsLst>
                <a:gs pos="0">
                  <a:srgbClr val="C8F1FA"/>
                </a:gs>
                <a:gs pos="100000">
                  <a:srgbClr val="68D8F2"/>
                </a:gs>
              </a:gsLst>
              <a:lin ang="0" scaled="1"/>
            </a:gradFill>
            <a:ln w="9525" algn="ctr">
              <a:noFill/>
              <a:miter lim="800000"/>
              <a:headEnd/>
              <a:tailEnd/>
            </a:ln>
            <a:effectLst>
              <a:prstShdw prst="shdw17" dist="63500" dir="5400000">
                <a:srgbClr val="3E8291"/>
              </a:prstShdw>
            </a:effectLst>
          </p:spPr>
          <p:txBody>
            <a:bodyPr wrap="none" anchor="ctr"/>
            <a:lstStyle/>
            <a:p>
              <a:pPr algn="ctr"/>
              <a:r>
                <a:rPr lang="uk-UA" sz="2400" b="1" dirty="0" smtClean="0">
                  <a:latin typeface="Arial" pitchFamily="34" charset="0"/>
                  <a:cs typeface="Arial" pitchFamily="34" charset="0"/>
                </a:rPr>
                <a:t>Віднайти на небі сузір'я</a:t>
              </a:r>
              <a:endParaRPr lang="uk-UA" sz="2400" b="1" dirty="0">
                <a:latin typeface="Arial" pitchFamily="34" charset="0"/>
                <a:cs typeface="Arial" pitchFamily="34" charset="0"/>
              </a:endParaRPr>
            </a:p>
          </p:txBody>
        </p:sp>
        <p:sp>
          <p:nvSpPr>
            <p:cNvPr id="7" name="Rectangle 39"/>
            <p:cNvSpPr>
              <a:spLocks noChangeArrowheads="1"/>
            </p:cNvSpPr>
            <p:nvPr/>
          </p:nvSpPr>
          <p:spPr bwMode="gray">
            <a:xfrm>
              <a:off x="1371" y="1366"/>
              <a:ext cx="304" cy="314"/>
            </a:xfrm>
            <a:prstGeom prst="rect">
              <a:avLst/>
            </a:prstGeom>
            <a:gradFill rotWithShape="1">
              <a:gsLst>
                <a:gs pos="0">
                  <a:srgbClr val="284E75"/>
                </a:gs>
                <a:gs pos="50000">
                  <a:srgbClr val="4D98E3"/>
                </a:gs>
                <a:gs pos="100000">
                  <a:srgbClr val="284E75"/>
                </a:gs>
              </a:gsLst>
              <a:lin ang="0" scaled="1"/>
            </a:gradFill>
            <a:ln w="9525" algn="ctr">
              <a:noFill/>
              <a:miter lim="800000"/>
              <a:headEnd/>
              <a:tailEnd/>
            </a:ln>
            <a:effectLst>
              <a:prstShdw prst="shdw17" dist="63500" dir="5400000">
                <a:srgbClr val="2E5B88"/>
              </a:prstShdw>
            </a:effectLst>
          </p:spPr>
          <p:txBody>
            <a:bodyPr wrap="none" anchor="ctr"/>
            <a:lstStyle/>
            <a:p>
              <a:pPr algn="ctr" eaLnBrk="0" hangingPunct="0"/>
              <a:r>
                <a:rPr lang="en-US" sz="2400" b="1" dirty="0">
                  <a:solidFill>
                    <a:schemeClr val="bg1"/>
                  </a:solidFill>
                  <a:latin typeface="Calibri" pitchFamily="34" charset="0"/>
                </a:rPr>
                <a:t>1</a:t>
              </a:r>
            </a:p>
          </p:txBody>
        </p:sp>
      </p:grpSp>
      <p:grpSp>
        <p:nvGrpSpPr>
          <p:cNvPr id="8" name="Group 37"/>
          <p:cNvGrpSpPr>
            <a:grpSpLocks/>
          </p:cNvGrpSpPr>
          <p:nvPr/>
        </p:nvGrpSpPr>
        <p:grpSpPr bwMode="auto">
          <a:xfrm>
            <a:off x="476250" y="5267325"/>
            <a:ext cx="4647869" cy="542065"/>
            <a:chOff x="1344" y="1392"/>
            <a:chExt cx="2185" cy="298"/>
          </a:xfrm>
        </p:grpSpPr>
        <p:sp>
          <p:nvSpPr>
            <p:cNvPr id="9" name="Rectangle 38"/>
            <p:cNvSpPr>
              <a:spLocks noChangeArrowheads="1"/>
            </p:cNvSpPr>
            <p:nvPr/>
          </p:nvSpPr>
          <p:spPr bwMode="gray">
            <a:xfrm>
              <a:off x="1680" y="1392"/>
              <a:ext cx="1849" cy="298"/>
            </a:xfrm>
            <a:prstGeom prst="rect">
              <a:avLst/>
            </a:prstGeom>
            <a:gradFill rotWithShape="1">
              <a:gsLst>
                <a:gs pos="0">
                  <a:srgbClr val="C8F1FA"/>
                </a:gs>
                <a:gs pos="100000">
                  <a:srgbClr val="68D8F2"/>
                </a:gs>
              </a:gsLst>
              <a:lin ang="0" scaled="1"/>
            </a:gradFill>
            <a:ln w="9525" algn="ctr">
              <a:noFill/>
              <a:miter lim="800000"/>
              <a:headEnd/>
              <a:tailEnd/>
            </a:ln>
            <a:effectLst>
              <a:prstShdw prst="shdw17" dist="63500" dir="5400000">
                <a:srgbClr val="3E8291"/>
              </a:prstShdw>
            </a:effectLst>
          </p:spPr>
          <p:txBody>
            <a:bodyPr wrap="none" anchor="ctr"/>
            <a:lstStyle/>
            <a:p>
              <a:pPr algn="ctr"/>
              <a:r>
                <a:rPr lang="uk-UA" sz="2400" b="1" dirty="0" smtClean="0">
                  <a:latin typeface="Arial" pitchFamily="34" charset="0"/>
                  <a:cs typeface="Arial" pitchFamily="34" charset="0"/>
                </a:rPr>
                <a:t>Віднайти в сузір'ї зірку </a:t>
              </a:r>
              <a:endParaRPr lang="uk-UA" sz="2400" b="1" dirty="0">
                <a:latin typeface="Arial" pitchFamily="34" charset="0"/>
                <a:cs typeface="Arial" pitchFamily="34" charset="0"/>
              </a:endParaRPr>
            </a:p>
          </p:txBody>
        </p:sp>
        <p:sp>
          <p:nvSpPr>
            <p:cNvPr id="10" name="Rectangle 39"/>
            <p:cNvSpPr>
              <a:spLocks noChangeArrowheads="1"/>
            </p:cNvSpPr>
            <p:nvPr/>
          </p:nvSpPr>
          <p:spPr bwMode="gray">
            <a:xfrm>
              <a:off x="1344" y="1392"/>
              <a:ext cx="304" cy="288"/>
            </a:xfrm>
            <a:prstGeom prst="rect">
              <a:avLst/>
            </a:prstGeom>
            <a:gradFill rotWithShape="1">
              <a:gsLst>
                <a:gs pos="0">
                  <a:srgbClr val="284E75"/>
                </a:gs>
                <a:gs pos="50000">
                  <a:srgbClr val="4D98E3"/>
                </a:gs>
                <a:gs pos="100000">
                  <a:srgbClr val="284E75"/>
                </a:gs>
              </a:gsLst>
              <a:lin ang="0" scaled="1"/>
            </a:gradFill>
            <a:ln w="9525" algn="ctr">
              <a:noFill/>
              <a:miter lim="800000"/>
              <a:headEnd/>
              <a:tailEnd/>
            </a:ln>
            <a:effectLst>
              <a:prstShdw prst="shdw17" dist="63500" dir="5400000">
                <a:srgbClr val="2E5B88"/>
              </a:prstShdw>
            </a:effectLst>
          </p:spPr>
          <p:txBody>
            <a:bodyPr wrap="none" anchor="ctr"/>
            <a:lstStyle/>
            <a:p>
              <a:pPr algn="ctr" eaLnBrk="0" hangingPunct="0"/>
              <a:r>
                <a:rPr lang="uk-UA" sz="2400" b="1" dirty="0" smtClean="0">
                  <a:solidFill>
                    <a:schemeClr val="bg1"/>
                  </a:solidFill>
                  <a:latin typeface="Calibri" pitchFamily="34" charset="0"/>
                </a:rPr>
                <a:t>2</a:t>
              </a:r>
              <a:endParaRPr lang="en-US" sz="2400" b="1" dirty="0">
                <a:solidFill>
                  <a:schemeClr val="bg1"/>
                </a:solidFill>
                <a:latin typeface="Calibri" pitchFamily="34" charset="0"/>
              </a:endParaRP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mph" presetSubtype="0" fill="hold" grpId="0" nodeType="clickEffect">
                                  <p:stCondLst>
                                    <p:cond delay="0"/>
                                  </p:stCondLst>
                                  <p:childTnLst>
                                    <p:animClr clrSpc="hsl">
                                      <p:cBhvr override="childStyle">
                                        <p:cTn id="20" dur="2000" fill="hold"/>
                                        <p:tgtEl>
                                          <p:spTgt spid="4"/>
                                        </p:tgtEl>
                                        <p:attrNameLst>
                                          <p:attrName>style.color</p:attrName>
                                        </p:attrNameLst>
                                      </p:cBhvr>
                                      <p:by>
                                        <p:hsl h="10842353" s="0" l="0"/>
                                      </p:by>
                                    </p:animClr>
                                    <p:animClr clrSpc="hsl">
                                      <p:cBhvr>
                                        <p:cTn id="21" dur="2000" fill="hold"/>
                                        <p:tgtEl>
                                          <p:spTgt spid="4"/>
                                        </p:tgtEl>
                                        <p:attrNameLst>
                                          <p:attrName>fillcolor</p:attrName>
                                        </p:attrNameLst>
                                      </p:cBhvr>
                                      <p:by>
                                        <p:hsl h="10842353" s="0" l="0"/>
                                      </p:by>
                                    </p:animClr>
                                    <p:animClr clrSpc="hsl">
                                      <p:cBhvr>
                                        <p:cTn id="22" dur="2000" fill="hold"/>
                                        <p:tgtEl>
                                          <p:spTgt spid="4"/>
                                        </p:tgtEl>
                                        <p:attrNameLst>
                                          <p:attrName>stroke.color</p:attrName>
                                        </p:attrNameLst>
                                      </p:cBhvr>
                                      <p:by>
                                        <p:hsl h="10842353" s="0" l="0"/>
                                      </p:by>
                                    </p:animClr>
                                    <p:set>
                                      <p:cBhvr>
                                        <p:cTn id="23" dur="20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 name="TextBox 205"/>
          <p:cNvSpPr txBox="1"/>
          <p:nvPr/>
        </p:nvSpPr>
        <p:spPr>
          <a:xfrm>
            <a:off x="0" y="0"/>
            <a:ext cx="3344778" cy="523220"/>
          </a:xfrm>
          <a:prstGeom prst="rect">
            <a:avLst/>
          </a:prstGeom>
          <a:ln>
            <a:noFill/>
          </a:ln>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uk-UA" sz="2800" b="1" dirty="0" smtClean="0"/>
              <a:t>Стрілка компаса</a:t>
            </a:r>
            <a:endParaRPr lang="uk-UA" sz="2800" b="1" dirty="0"/>
          </a:p>
        </p:txBody>
      </p:sp>
      <p:cxnSp>
        <p:nvCxnSpPr>
          <p:cNvPr id="195" name="Прямая соединительная линия 194"/>
          <p:cNvCxnSpPr/>
          <p:nvPr/>
        </p:nvCxnSpPr>
        <p:spPr>
          <a:xfrm rot="5400000">
            <a:off x="1142521" y="3413234"/>
            <a:ext cx="3958105" cy="31532"/>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91" name="Picture 5" descr="C:\Users\Олександр\Pictures\кнглкнг.png"/>
          <p:cNvPicPr>
            <a:picLocks noChangeAspect="1" noChangeArrowheads="1"/>
          </p:cNvPicPr>
          <p:nvPr/>
        </p:nvPicPr>
        <p:blipFill>
          <a:blip r:embed="rId2"/>
          <a:srcRect/>
          <a:stretch>
            <a:fillRect/>
          </a:stretch>
        </p:blipFill>
        <p:spPr bwMode="auto">
          <a:xfrm>
            <a:off x="938463" y="1299411"/>
            <a:ext cx="4235115" cy="4162925"/>
          </a:xfrm>
          <a:prstGeom prst="rect">
            <a:avLst/>
          </a:prstGeom>
          <a:noFill/>
        </p:spPr>
      </p:pic>
      <p:sp>
        <p:nvSpPr>
          <p:cNvPr id="36" name="Овал 35"/>
          <p:cNvSpPr/>
          <p:nvPr/>
        </p:nvSpPr>
        <p:spPr>
          <a:xfrm>
            <a:off x="1000124" y="1333500"/>
            <a:ext cx="4181475" cy="4067175"/>
          </a:xfrm>
          <a:prstGeom prst="ellipse">
            <a:avLst/>
          </a:prstGeom>
          <a:noFill/>
          <a:ln w="38100">
            <a:solidFill>
              <a:srgbClr val="FFFF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nvGrpSpPr>
          <p:cNvPr id="58" name="Group 77"/>
          <p:cNvGrpSpPr>
            <a:grpSpLocks/>
          </p:cNvGrpSpPr>
          <p:nvPr/>
        </p:nvGrpSpPr>
        <p:grpSpPr bwMode="auto">
          <a:xfrm>
            <a:off x="2114550" y="771515"/>
            <a:ext cx="633442" cy="619136"/>
            <a:chOff x="1573" y="1483"/>
            <a:chExt cx="560" cy="559"/>
          </a:xfrm>
        </p:grpSpPr>
        <p:sp>
          <p:nvSpPr>
            <p:cNvPr id="59"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60"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61"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62"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63" name="Group 77"/>
          <p:cNvGrpSpPr>
            <a:grpSpLocks/>
          </p:cNvGrpSpPr>
          <p:nvPr/>
        </p:nvGrpSpPr>
        <p:grpSpPr bwMode="auto">
          <a:xfrm>
            <a:off x="666750" y="4281482"/>
            <a:ext cx="633442" cy="619136"/>
            <a:chOff x="1573" y="1483"/>
            <a:chExt cx="560" cy="559"/>
          </a:xfrm>
        </p:grpSpPr>
        <p:sp>
          <p:nvSpPr>
            <p:cNvPr id="64"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65"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66"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67"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68" name="Group 77"/>
          <p:cNvGrpSpPr>
            <a:grpSpLocks/>
          </p:cNvGrpSpPr>
          <p:nvPr/>
        </p:nvGrpSpPr>
        <p:grpSpPr bwMode="auto">
          <a:xfrm>
            <a:off x="647700" y="1933565"/>
            <a:ext cx="633442" cy="619136"/>
            <a:chOff x="1573" y="1483"/>
            <a:chExt cx="560" cy="559"/>
          </a:xfrm>
        </p:grpSpPr>
        <p:sp>
          <p:nvSpPr>
            <p:cNvPr id="69"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70"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71"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72"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73" name="Group 77"/>
          <p:cNvGrpSpPr>
            <a:grpSpLocks/>
          </p:cNvGrpSpPr>
          <p:nvPr/>
        </p:nvGrpSpPr>
        <p:grpSpPr bwMode="auto">
          <a:xfrm>
            <a:off x="1028700" y="1438265"/>
            <a:ext cx="633442" cy="619136"/>
            <a:chOff x="1573" y="1483"/>
            <a:chExt cx="560" cy="559"/>
          </a:xfrm>
        </p:grpSpPr>
        <p:sp>
          <p:nvSpPr>
            <p:cNvPr id="74"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75"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76"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77"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78" name="Group 77"/>
          <p:cNvGrpSpPr>
            <a:grpSpLocks/>
          </p:cNvGrpSpPr>
          <p:nvPr/>
        </p:nvGrpSpPr>
        <p:grpSpPr bwMode="auto">
          <a:xfrm>
            <a:off x="1524000" y="1038215"/>
            <a:ext cx="633442" cy="619136"/>
            <a:chOff x="1573" y="1483"/>
            <a:chExt cx="560" cy="559"/>
          </a:xfrm>
        </p:grpSpPr>
        <p:sp>
          <p:nvSpPr>
            <p:cNvPr id="79"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80"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81"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82"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83" name="Group 77"/>
          <p:cNvGrpSpPr>
            <a:grpSpLocks/>
          </p:cNvGrpSpPr>
          <p:nvPr/>
        </p:nvGrpSpPr>
        <p:grpSpPr bwMode="auto">
          <a:xfrm>
            <a:off x="400050" y="2524115"/>
            <a:ext cx="633442" cy="619136"/>
            <a:chOff x="1573" y="1483"/>
            <a:chExt cx="560" cy="559"/>
          </a:xfrm>
        </p:grpSpPr>
        <p:sp>
          <p:nvSpPr>
            <p:cNvPr id="84"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85"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86"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87"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93" name="Group 77"/>
          <p:cNvGrpSpPr>
            <a:grpSpLocks/>
          </p:cNvGrpSpPr>
          <p:nvPr/>
        </p:nvGrpSpPr>
        <p:grpSpPr bwMode="auto">
          <a:xfrm>
            <a:off x="3352800" y="752465"/>
            <a:ext cx="633442" cy="619136"/>
            <a:chOff x="1573" y="1483"/>
            <a:chExt cx="560" cy="559"/>
          </a:xfrm>
        </p:grpSpPr>
        <p:sp>
          <p:nvSpPr>
            <p:cNvPr id="94"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95"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96"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97"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98" name="Group 77"/>
          <p:cNvGrpSpPr>
            <a:grpSpLocks/>
          </p:cNvGrpSpPr>
          <p:nvPr/>
        </p:nvGrpSpPr>
        <p:grpSpPr bwMode="auto">
          <a:xfrm>
            <a:off x="3938558" y="981065"/>
            <a:ext cx="633442" cy="619136"/>
            <a:chOff x="1573" y="1483"/>
            <a:chExt cx="560" cy="559"/>
          </a:xfrm>
        </p:grpSpPr>
        <p:sp>
          <p:nvSpPr>
            <p:cNvPr id="99"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00"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01"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02"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03" name="Group 77"/>
          <p:cNvGrpSpPr>
            <a:grpSpLocks/>
          </p:cNvGrpSpPr>
          <p:nvPr/>
        </p:nvGrpSpPr>
        <p:grpSpPr bwMode="auto">
          <a:xfrm>
            <a:off x="4438650" y="1362065"/>
            <a:ext cx="633442" cy="619136"/>
            <a:chOff x="1573" y="1483"/>
            <a:chExt cx="560" cy="559"/>
          </a:xfrm>
        </p:grpSpPr>
        <p:sp>
          <p:nvSpPr>
            <p:cNvPr id="104"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05"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06"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07"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08" name="Group 77"/>
          <p:cNvGrpSpPr>
            <a:grpSpLocks/>
          </p:cNvGrpSpPr>
          <p:nvPr/>
        </p:nvGrpSpPr>
        <p:grpSpPr bwMode="auto">
          <a:xfrm>
            <a:off x="4857750" y="1800215"/>
            <a:ext cx="633442" cy="619136"/>
            <a:chOff x="1573" y="1483"/>
            <a:chExt cx="560" cy="559"/>
          </a:xfrm>
        </p:grpSpPr>
        <p:sp>
          <p:nvSpPr>
            <p:cNvPr id="109"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10"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11"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12"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13" name="Group 77"/>
          <p:cNvGrpSpPr>
            <a:grpSpLocks/>
          </p:cNvGrpSpPr>
          <p:nvPr/>
        </p:nvGrpSpPr>
        <p:grpSpPr bwMode="auto">
          <a:xfrm>
            <a:off x="5124450" y="2409814"/>
            <a:ext cx="633442" cy="619136"/>
            <a:chOff x="1573" y="1483"/>
            <a:chExt cx="560" cy="559"/>
          </a:xfrm>
        </p:grpSpPr>
        <p:sp>
          <p:nvSpPr>
            <p:cNvPr id="114"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15"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16"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17"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18" name="Group 77"/>
          <p:cNvGrpSpPr>
            <a:grpSpLocks/>
          </p:cNvGrpSpPr>
          <p:nvPr/>
        </p:nvGrpSpPr>
        <p:grpSpPr bwMode="auto">
          <a:xfrm>
            <a:off x="4495800" y="4686300"/>
            <a:ext cx="633442" cy="619136"/>
            <a:chOff x="1573" y="1483"/>
            <a:chExt cx="560" cy="559"/>
          </a:xfrm>
        </p:grpSpPr>
        <p:sp>
          <p:nvSpPr>
            <p:cNvPr id="119"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20"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21"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22"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23" name="Group 77"/>
          <p:cNvGrpSpPr>
            <a:grpSpLocks/>
          </p:cNvGrpSpPr>
          <p:nvPr/>
        </p:nvGrpSpPr>
        <p:grpSpPr bwMode="auto">
          <a:xfrm>
            <a:off x="5124450" y="3676650"/>
            <a:ext cx="633442" cy="619136"/>
            <a:chOff x="1573" y="1483"/>
            <a:chExt cx="560" cy="559"/>
          </a:xfrm>
        </p:grpSpPr>
        <p:sp>
          <p:nvSpPr>
            <p:cNvPr id="124"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25"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26"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27"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28" name="Group 77"/>
          <p:cNvGrpSpPr>
            <a:grpSpLocks/>
          </p:cNvGrpSpPr>
          <p:nvPr/>
        </p:nvGrpSpPr>
        <p:grpSpPr bwMode="auto">
          <a:xfrm>
            <a:off x="4876800" y="4229100"/>
            <a:ext cx="633442" cy="619136"/>
            <a:chOff x="1573" y="1483"/>
            <a:chExt cx="560" cy="559"/>
          </a:xfrm>
        </p:grpSpPr>
        <p:sp>
          <p:nvSpPr>
            <p:cNvPr id="129"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30"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31"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32"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33" name="Group 77"/>
          <p:cNvGrpSpPr>
            <a:grpSpLocks/>
          </p:cNvGrpSpPr>
          <p:nvPr/>
        </p:nvGrpSpPr>
        <p:grpSpPr bwMode="auto">
          <a:xfrm>
            <a:off x="3976658" y="5067300"/>
            <a:ext cx="633442" cy="619136"/>
            <a:chOff x="1573" y="1483"/>
            <a:chExt cx="560" cy="559"/>
          </a:xfrm>
        </p:grpSpPr>
        <p:sp>
          <p:nvSpPr>
            <p:cNvPr id="134"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35"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36"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37"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38" name="Group 77"/>
          <p:cNvGrpSpPr>
            <a:grpSpLocks/>
          </p:cNvGrpSpPr>
          <p:nvPr/>
        </p:nvGrpSpPr>
        <p:grpSpPr bwMode="auto">
          <a:xfrm>
            <a:off x="3409950" y="5314950"/>
            <a:ext cx="633442" cy="619136"/>
            <a:chOff x="1573" y="1483"/>
            <a:chExt cx="560" cy="559"/>
          </a:xfrm>
        </p:grpSpPr>
        <p:sp>
          <p:nvSpPr>
            <p:cNvPr id="139"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40"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41"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42"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43" name="Group 77"/>
          <p:cNvGrpSpPr>
            <a:grpSpLocks/>
          </p:cNvGrpSpPr>
          <p:nvPr/>
        </p:nvGrpSpPr>
        <p:grpSpPr bwMode="auto">
          <a:xfrm>
            <a:off x="400050" y="3714750"/>
            <a:ext cx="633442" cy="619136"/>
            <a:chOff x="1573" y="1483"/>
            <a:chExt cx="560" cy="559"/>
          </a:xfrm>
        </p:grpSpPr>
        <p:sp>
          <p:nvSpPr>
            <p:cNvPr id="144"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45"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46"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47"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48" name="Group 77"/>
          <p:cNvGrpSpPr>
            <a:grpSpLocks/>
          </p:cNvGrpSpPr>
          <p:nvPr/>
        </p:nvGrpSpPr>
        <p:grpSpPr bwMode="auto">
          <a:xfrm>
            <a:off x="1028700" y="4743450"/>
            <a:ext cx="633442" cy="619136"/>
            <a:chOff x="1573" y="1483"/>
            <a:chExt cx="560" cy="559"/>
          </a:xfrm>
        </p:grpSpPr>
        <p:sp>
          <p:nvSpPr>
            <p:cNvPr id="149"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50"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51"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52"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53" name="Group 77"/>
          <p:cNvGrpSpPr>
            <a:grpSpLocks/>
          </p:cNvGrpSpPr>
          <p:nvPr/>
        </p:nvGrpSpPr>
        <p:grpSpPr bwMode="auto">
          <a:xfrm>
            <a:off x="1524000" y="5124450"/>
            <a:ext cx="633442" cy="619136"/>
            <a:chOff x="1573" y="1483"/>
            <a:chExt cx="560" cy="559"/>
          </a:xfrm>
        </p:grpSpPr>
        <p:sp>
          <p:nvSpPr>
            <p:cNvPr id="154"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55"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56"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57"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58" name="Group 77"/>
          <p:cNvGrpSpPr>
            <a:grpSpLocks/>
          </p:cNvGrpSpPr>
          <p:nvPr/>
        </p:nvGrpSpPr>
        <p:grpSpPr bwMode="auto">
          <a:xfrm>
            <a:off x="2152650" y="5314950"/>
            <a:ext cx="633442" cy="619136"/>
            <a:chOff x="1573" y="1483"/>
            <a:chExt cx="560" cy="559"/>
          </a:xfrm>
        </p:grpSpPr>
        <p:sp>
          <p:nvSpPr>
            <p:cNvPr id="159" name="Oval 78"/>
            <p:cNvSpPr>
              <a:spLocks noChangeArrowheads="1"/>
            </p:cNvSpPr>
            <p:nvPr/>
          </p:nvSpPr>
          <p:spPr bwMode="gray">
            <a:xfrm>
              <a:off x="1583" y="1494"/>
              <a:ext cx="526" cy="526"/>
            </a:xfrm>
            <a:prstGeom prst="ellipse">
              <a:avLst/>
            </a:prstGeom>
            <a:solidFill>
              <a:srgbClr val="BBE0E3"/>
            </a:solidFill>
            <a:ln w="9525" algn="ctr">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60" name="Oval 79"/>
            <p:cNvSpPr>
              <a:spLocks noChangeArrowheads="1"/>
            </p:cNvSpPr>
            <p:nvPr/>
          </p:nvSpPr>
          <p:spPr bwMode="gray">
            <a:xfrm>
              <a:off x="1581" y="1500"/>
              <a:ext cx="525" cy="507"/>
            </a:xfrm>
            <a:prstGeom prst="ellipse">
              <a:avLst/>
            </a:prstGeom>
            <a:gradFill rotWithShape="1">
              <a:gsLst>
                <a:gs pos="0">
                  <a:srgbClr val="10E470"/>
                </a:gs>
                <a:gs pos="100000">
                  <a:srgbClr val="098340"/>
                </a:gs>
              </a:gsLst>
              <a:path path="rect">
                <a:fillToRect l="100000" t="100000"/>
              </a:path>
            </a:gradFill>
            <a:ln w="9525" algn="ctr">
              <a:solidFill>
                <a:srgbClr val="33CCCC"/>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61" name="Oval 80"/>
            <p:cNvSpPr>
              <a:spLocks noChangeArrowheads="1"/>
            </p:cNvSpPr>
            <p:nvPr/>
          </p:nvSpPr>
          <p:spPr bwMode="gray">
            <a:xfrm>
              <a:off x="1573" y="1483"/>
              <a:ext cx="560" cy="559"/>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sp>
          <p:nvSpPr>
            <p:cNvPr id="162" name="Oval 81"/>
            <p:cNvSpPr>
              <a:spLocks noChangeArrowheads="1"/>
            </p:cNvSpPr>
            <p:nvPr/>
          </p:nvSpPr>
          <p:spPr bwMode="gray">
            <a:xfrm>
              <a:off x="1617" y="1512"/>
              <a:ext cx="390" cy="32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grpSp>
      <p:grpSp>
        <p:nvGrpSpPr>
          <p:cNvPr id="172" name="Group 3"/>
          <p:cNvGrpSpPr>
            <a:grpSpLocks/>
          </p:cNvGrpSpPr>
          <p:nvPr/>
        </p:nvGrpSpPr>
        <p:grpSpPr bwMode="auto">
          <a:xfrm>
            <a:off x="272998" y="3143242"/>
            <a:ext cx="717602" cy="685815"/>
            <a:chOff x="-179" y="0"/>
            <a:chExt cx="2526" cy="2689"/>
          </a:xfrm>
        </p:grpSpPr>
        <p:sp>
          <p:nvSpPr>
            <p:cNvPr id="173" name="Oval 4"/>
            <p:cNvSpPr>
              <a:spLocks noChangeArrowheads="1"/>
            </p:cNvSpPr>
            <p:nvPr/>
          </p:nvSpPr>
          <p:spPr bwMode="auto">
            <a:xfrm flipV="1">
              <a:off x="34" y="1699"/>
              <a:ext cx="2313" cy="990"/>
            </a:xfrm>
            <a:prstGeom prst="ellipse">
              <a:avLst/>
            </a:prstGeom>
            <a:gradFill rotWithShape="1">
              <a:gsLst>
                <a:gs pos="0">
                  <a:srgbClr val="963200">
                    <a:alpha val="84999"/>
                  </a:srgbClr>
                </a:gs>
                <a:gs pos="100000">
                  <a:srgbClr val="963200">
                    <a:gamma/>
                    <a:shade val="63529"/>
                    <a:invGamma/>
                    <a:alpha val="0"/>
                  </a:srgbClr>
                </a:gs>
              </a:gsLst>
              <a:path path="shape">
                <a:fillToRect l="50000" t="50000" r="50000" b="50000"/>
              </a:path>
            </a:gradFill>
            <a:ln w="9525">
              <a:noFill/>
              <a:round/>
              <a:headEnd/>
              <a:tailEnd/>
            </a:ln>
            <a:effectLst/>
          </p:spPr>
          <p:txBody>
            <a:bodyPr wrap="none" anchor="ctr"/>
            <a:lstStyle/>
            <a:p>
              <a:endParaRPr lang="uk-UA"/>
            </a:p>
          </p:txBody>
        </p:sp>
        <p:sp>
          <p:nvSpPr>
            <p:cNvPr id="174" name="Oval 5"/>
            <p:cNvSpPr>
              <a:spLocks noChangeArrowheads="1"/>
            </p:cNvSpPr>
            <p:nvPr/>
          </p:nvSpPr>
          <p:spPr bwMode="auto">
            <a:xfrm>
              <a:off x="0" y="0"/>
              <a:ext cx="2313" cy="2313"/>
            </a:xfrm>
            <a:prstGeom prst="ellipse">
              <a:avLst/>
            </a:prstGeom>
            <a:gradFill rotWithShape="1">
              <a:gsLst>
                <a:gs pos="0">
                  <a:schemeClr val="accent2"/>
                </a:gs>
                <a:gs pos="50000">
                  <a:schemeClr val="accent1"/>
                </a:gs>
                <a:gs pos="100000">
                  <a:schemeClr val="accent2"/>
                </a:gs>
              </a:gsLst>
              <a:lin ang="5400000" scaled="1"/>
            </a:gradFill>
            <a:ln w="9525">
              <a:noFill/>
              <a:round/>
              <a:headEnd/>
              <a:tailEnd/>
            </a:ln>
            <a:effectLst/>
          </p:spPr>
          <p:txBody>
            <a:bodyPr wrap="none" anchor="ctr"/>
            <a:lstStyle/>
            <a:p>
              <a:endParaRPr lang="uk-UA"/>
            </a:p>
          </p:txBody>
        </p:sp>
        <p:sp>
          <p:nvSpPr>
            <p:cNvPr id="175" name="Oval 6"/>
            <p:cNvSpPr>
              <a:spLocks noChangeArrowheads="1"/>
            </p:cNvSpPr>
            <p:nvPr/>
          </p:nvSpPr>
          <p:spPr bwMode="auto">
            <a:xfrm rot="8982877">
              <a:off x="0" y="0"/>
              <a:ext cx="2313" cy="2313"/>
            </a:xfrm>
            <a:prstGeom prst="ellipse">
              <a:avLst/>
            </a:prstGeom>
            <a:gradFill rotWithShape="1">
              <a:gsLst>
                <a:gs pos="0">
                  <a:schemeClr val="accent2"/>
                </a:gs>
                <a:gs pos="100000">
                  <a:schemeClr val="accent2">
                    <a:gamma/>
                    <a:shade val="46275"/>
                    <a:invGamma/>
                    <a:alpha val="0"/>
                  </a:schemeClr>
                </a:gs>
              </a:gsLst>
              <a:lin ang="5400000" scaled="1"/>
            </a:gradFill>
            <a:ln w="9525">
              <a:noFill/>
              <a:round/>
              <a:headEnd/>
              <a:tailEnd/>
            </a:ln>
            <a:effectLst/>
          </p:spPr>
          <p:txBody>
            <a:bodyPr wrap="none" anchor="ctr"/>
            <a:lstStyle/>
            <a:p>
              <a:endParaRPr lang="uk-UA"/>
            </a:p>
          </p:txBody>
        </p:sp>
        <p:sp>
          <p:nvSpPr>
            <p:cNvPr id="176" name="Oval 7"/>
            <p:cNvSpPr>
              <a:spLocks noChangeArrowheads="1"/>
            </p:cNvSpPr>
            <p:nvPr/>
          </p:nvSpPr>
          <p:spPr bwMode="auto">
            <a:xfrm>
              <a:off x="-179" y="552"/>
              <a:ext cx="1266" cy="1137"/>
            </a:xfrm>
            <a:prstGeom prst="ellipse">
              <a:avLst/>
            </a:prstGeom>
            <a:gradFill rotWithShape="1">
              <a:gsLst>
                <a:gs pos="0">
                  <a:schemeClr val="bg1">
                    <a:alpha val="57999"/>
                  </a:schemeClr>
                </a:gs>
                <a:gs pos="100000">
                  <a:schemeClr val="bg1">
                    <a:gamma/>
                    <a:shade val="46275"/>
                    <a:invGamma/>
                    <a:alpha val="0"/>
                  </a:schemeClr>
                </a:gs>
              </a:gsLst>
              <a:lin ang="5400000" scaled="1"/>
            </a:gradFill>
            <a:ln w="9525">
              <a:noFill/>
              <a:round/>
              <a:headEnd/>
              <a:tailEnd/>
            </a:ln>
            <a:effectLst/>
          </p:spPr>
          <p:txBody>
            <a:bodyPr wrap="none" anchor="ctr"/>
            <a:lstStyle/>
            <a:p>
              <a:r>
                <a:rPr lang="uk-UA" sz="2400" b="1" dirty="0" smtClean="0"/>
                <a:t>270</a:t>
              </a:r>
              <a:endParaRPr lang="uk-UA" sz="2400" b="1" dirty="0"/>
            </a:p>
          </p:txBody>
        </p:sp>
        <p:sp>
          <p:nvSpPr>
            <p:cNvPr id="177" name="Oval 8"/>
            <p:cNvSpPr>
              <a:spLocks noChangeArrowheads="1"/>
            </p:cNvSpPr>
            <p:nvPr/>
          </p:nvSpPr>
          <p:spPr bwMode="auto">
            <a:xfrm>
              <a:off x="499" y="1179"/>
              <a:ext cx="1407" cy="1139"/>
            </a:xfrm>
            <a:prstGeom prst="ellipse">
              <a:avLst/>
            </a:prstGeom>
            <a:gradFill rotWithShape="1">
              <a:gsLst>
                <a:gs pos="0">
                  <a:schemeClr val="bg1">
                    <a:alpha val="59999"/>
                  </a:schemeClr>
                </a:gs>
                <a:gs pos="100000">
                  <a:schemeClr val="bg1">
                    <a:gamma/>
                    <a:shade val="46275"/>
                    <a:invGamma/>
                    <a:alpha val="0"/>
                  </a:schemeClr>
                </a:gs>
              </a:gsLst>
              <a:path path="shape">
                <a:fillToRect l="50000" t="50000" r="50000" b="50000"/>
              </a:path>
            </a:gradFill>
            <a:ln w="9525">
              <a:noFill/>
              <a:round/>
              <a:headEnd/>
              <a:tailEnd/>
            </a:ln>
            <a:effectLst/>
          </p:spPr>
          <p:txBody>
            <a:bodyPr wrap="none" anchor="ctr"/>
            <a:lstStyle/>
            <a:p>
              <a:endParaRPr lang="uk-UA"/>
            </a:p>
          </p:txBody>
        </p:sp>
        <p:sp>
          <p:nvSpPr>
            <p:cNvPr id="178" name="Line 9"/>
            <p:cNvSpPr>
              <a:spLocks noChangeShapeType="1"/>
            </p:cNvSpPr>
            <p:nvPr/>
          </p:nvSpPr>
          <p:spPr bwMode="auto">
            <a:xfrm>
              <a:off x="1640" y="848"/>
              <a:ext cx="1" cy="1"/>
            </a:xfrm>
            <a:prstGeom prst="line">
              <a:avLst/>
            </a:prstGeom>
            <a:noFill/>
            <a:ln w="12700" cmpd="sng">
              <a:solidFill>
                <a:srgbClr val="00FF00"/>
              </a:solidFill>
              <a:round/>
              <a:headEnd/>
              <a:tailEnd/>
            </a:ln>
          </p:spPr>
          <p:txBody>
            <a:bodyPr/>
            <a:lstStyle/>
            <a:p>
              <a:endParaRPr lang="uk-UA"/>
            </a:p>
          </p:txBody>
        </p:sp>
        <p:sp>
          <p:nvSpPr>
            <p:cNvPr id="179" name="Line 10"/>
            <p:cNvSpPr>
              <a:spLocks noChangeShapeType="1"/>
            </p:cNvSpPr>
            <p:nvPr/>
          </p:nvSpPr>
          <p:spPr bwMode="auto">
            <a:xfrm>
              <a:off x="1648" y="862"/>
              <a:ext cx="1" cy="1"/>
            </a:xfrm>
            <a:prstGeom prst="line">
              <a:avLst/>
            </a:prstGeom>
            <a:noFill/>
            <a:ln w="12700" cmpd="sng">
              <a:solidFill>
                <a:srgbClr val="00FF00"/>
              </a:solidFill>
              <a:round/>
              <a:headEnd/>
              <a:tailEnd/>
            </a:ln>
          </p:spPr>
          <p:txBody>
            <a:bodyPr/>
            <a:lstStyle/>
            <a:p>
              <a:endParaRPr lang="uk-UA"/>
            </a:p>
          </p:txBody>
        </p:sp>
        <p:sp>
          <p:nvSpPr>
            <p:cNvPr id="180" name="Line 11"/>
            <p:cNvSpPr>
              <a:spLocks noChangeShapeType="1"/>
            </p:cNvSpPr>
            <p:nvPr/>
          </p:nvSpPr>
          <p:spPr bwMode="auto">
            <a:xfrm>
              <a:off x="1574" y="424"/>
              <a:ext cx="1" cy="1"/>
            </a:xfrm>
            <a:prstGeom prst="line">
              <a:avLst/>
            </a:prstGeom>
            <a:noFill/>
            <a:ln w="12700" cmpd="sng">
              <a:solidFill>
                <a:srgbClr val="000000"/>
              </a:solidFill>
              <a:round/>
              <a:headEnd/>
              <a:tailEnd/>
            </a:ln>
          </p:spPr>
          <p:txBody>
            <a:bodyPr/>
            <a:lstStyle/>
            <a:p>
              <a:endParaRPr lang="uk-UA"/>
            </a:p>
          </p:txBody>
        </p:sp>
      </p:grpSp>
      <p:grpSp>
        <p:nvGrpSpPr>
          <p:cNvPr id="181" name="Group 3"/>
          <p:cNvGrpSpPr>
            <a:grpSpLocks/>
          </p:cNvGrpSpPr>
          <p:nvPr/>
        </p:nvGrpSpPr>
        <p:grpSpPr bwMode="auto">
          <a:xfrm>
            <a:off x="2674509" y="631202"/>
            <a:ext cx="751079" cy="815461"/>
            <a:chOff x="-165" y="0"/>
            <a:chExt cx="2512" cy="2689"/>
          </a:xfrm>
        </p:grpSpPr>
        <p:sp>
          <p:nvSpPr>
            <p:cNvPr id="182" name="Oval 4"/>
            <p:cNvSpPr>
              <a:spLocks noChangeArrowheads="1"/>
            </p:cNvSpPr>
            <p:nvPr/>
          </p:nvSpPr>
          <p:spPr bwMode="auto">
            <a:xfrm flipV="1">
              <a:off x="34" y="1699"/>
              <a:ext cx="2313" cy="990"/>
            </a:xfrm>
            <a:prstGeom prst="ellipse">
              <a:avLst/>
            </a:prstGeom>
            <a:gradFill rotWithShape="1">
              <a:gsLst>
                <a:gs pos="0">
                  <a:srgbClr val="963200">
                    <a:alpha val="84999"/>
                  </a:srgbClr>
                </a:gs>
                <a:gs pos="100000">
                  <a:srgbClr val="963200">
                    <a:gamma/>
                    <a:shade val="63529"/>
                    <a:invGamma/>
                    <a:alpha val="0"/>
                  </a:srgbClr>
                </a:gs>
              </a:gsLst>
              <a:path path="shape">
                <a:fillToRect l="50000" t="50000" r="50000" b="50000"/>
              </a:path>
            </a:gradFill>
            <a:ln w="9525">
              <a:noFill/>
              <a:round/>
              <a:headEnd/>
              <a:tailEnd/>
            </a:ln>
            <a:effectLst/>
          </p:spPr>
          <p:txBody>
            <a:bodyPr wrap="none" anchor="ctr"/>
            <a:lstStyle/>
            <a:p>
              <a:endParaRPr lang="uk-UA"/>
            </a:p>
          </p:txBody>
        </p:sp>
        <p:sp>
          <p:nvSpPr>
            <p:cNvPr id="183" name="Oval 5"/>
            <p:cNvSpPr>
              <a:spLocks noChangeArrowheads="1"/>
            </p:cNvSpPr>
            <p:nvPr/>
          </p:nvSpPr>
          <p:spPr bwMode="auto">
            <a:xfrm>
              <a:off x="0" y="0"/>
              <a:ext cx="2313" cy="2313"/>
            </a:xfrm>
            <a:prstGeom prst="ellipse">
              <a:avLst/>
            </a:prstGeom>
            <a:gradFill rotWithShape="1">
              <a:gsLst>
                <a:gs pos="0">
                  <a:schemeClr val="accent2"/>
                </a:gs>
                <a:gs pos="50000">
                  <a:schemeClr val="accent1"/>
                </a:gs>
                <a:gs pos="100000">
                  <a:schemeClr val="accent2"/>
                </a:gs>
              </a:gsLst>
              <a:lin ang="5400000" scaled="1"/>
            </a:gradFill>
            <a:ln w="9525">
              <a:noFill/>
              <a:round/>
              <a:headEnd/>
              <a:tailEnd/>
            </a:ln>
            <a:effectLst/>
          </p:spPr>
          <p:txBody>
            <a:bodyPr wrap="none" anchor="ctr"/>
            <a:lstStyle/>
            <a:p>
              <a:endParaRPr lang="uk-UA"/>
            </a:p>
          </p:txBody>
        </p:sp>
        <p:sp>
          <p:nvSpPr>
            <p:cNvPr id="184" name="Oval 6"/>
            <p:cNvSpPr>
              <a:spLocks noChangeArrowheads="1"/>
            </p:cNvSpPr>
            <p:nvPr/>
          </p:nvSpPr>
          <p:spPr bwMode="auto">
            <a:xfrm rot="8982877">
              <a:off x="0" y="0"/>
              <a:ext cx="2313" cy="2313"/>
            </a:xfrm>
            <a:prstGeom prst="ellipse">
              <a:avLst/>
            </a:prstGeom>
            <a:gradFill rotWithShape="1">
              <a:gsLst>
                <a:gs pos="0">
                  <a:schemeClr val="accent2"/>
                </a:gs>
                <a:gs pos="100000">
                  <a:schemeClr val="accent2">
                    <a:gamma/>
                    <a:shade val="46275"/>
                    <a:invGamma/>
                    <a:alpha val="0"/>
                  </a:schemeClr>
                </a:gs>
              </a:gsLst>
              <a:lin ang="5400000" scaled="1"/>
            </a:gradFill>
            <a:ln w="9525">
              <a:noFill/>
              <a:round/>
              <a:headEnd/>
              <a:tailEnd/>
            </a:ln>
            <a:effectLst/>
          </p:spPr>
          <p:txBody>
            <a:bodyPr wrap="none" anchor="ctr"/>
            <a:lstStyle/>
            <a:p>
              <a:endParaRPr lang="uk-UA"/>
            </a:p>
          </p:txBody>
        </p:sp>
        <p:sp>
          <p:nvSpPr>
            <p:cNvPr id="185" name="Oval 7"/>
            <p:cNvSpPr>
              <a:spLocks noChangeArrowheads="1"/>
            </p:cNvSpPr>
            <p:nvPr/>
          </p:nvSpPr>
          <p:spPr bwMode="auto">
            <a:xfrm>
              <a:off x="-165" y="83"/>
              <a:ext cx="1586" cy="1741"/>
            </a:xfrm>
            <a:prstGeom prst="ellipse">
              <a:avLst/>
            </a:prstGeom>
            <a:gradFill rotWithShape="1">
              <a:gsLst>
                <a:gs pos="0">
                  <a:schemeClr val="bg1">
                    <a:alpha val="57999"/>
                  </a:schemeClr>
                </a:gs>
                <a:gs pos="100000">
                  <a:schemeClr val="bg1">
                    <a:gamma/>
                    <a:shade val="46275"/>
                    <a:invGamma/>
                    <a:alpha val="0"/>
                  </a:schemeClr>
                </a:gs>
              </a:gsLst>
              <a:lin ang="5400000" scaled="1"/>
            </a:gradFill>
            <a:ln w="9525">
              <a:noFill/>
              <a:round/>
              <a:headEnd/>
              <a:tailEnd/>
            </a:ln>
            <a:effectLst/>
          </p:spPr>
          <p:txBody>
            <a:bodyPr wrap="none" anchor="ctr"/>
            <a:lstStyle/>
            <a:p>
              <a:r>
                <a:rPr lang="uk-UA" sz="2400" b="1" dirty="0" smtClean="0"/>
                <a:t>360</a:t>
              </a:r>
              <a:endParaRPr lang="uk-UA" sz="2400" b="1" dirty="0"/>
            </a:p>
          </p:txBody>
        </p:sp>
        <p:sp>
          <p:nvSpPr>
            <p:cNvPr id="186" name="Oval 8"/>
            <p:cNvSpPr>
              <a:spLocks noChangeArrowheads="1"/>
            </p:cNvSpPr>
            <p:nvPr/>
          </p:nvSpPr>
          <p:spPr bwMode="auto">
            <a:xfrm>
              <a:off x="545" y="984"/>
              <a:ext cx="1407" cy="1139"/>
            </a:xfrm>
            <a:prstGeom prst="ellipse">
              <a:avLst/>
            </a:prstGeom>
            <a:gradFill rotWithShape="1">
              <a:gsLst>
                <a:gs pos="0">
                  <a:schemeClr val="bg1">
                    <a:alpha val="59999"/>
                  </a:schemeClr>
                </a:gs>
                <a:gs pos="100000">
                  <a:schemeClr val="bg1">
                    <a:gamma/>
                    <a:shade val="46275"/>
                    <a:invGamma/>
                    <a:alpha val="0"/>
                  </a:schemeClr>
                </a:gs>
              </a:gsLst>
              <a:path path="shape">
                <a:fillToRect l="50000" t="50000" r="50000" b="50000"/>
              </a:path>
            </a:gradFill>
            <a:ln w="9525">
              <a:noFill/>
              <a:round/>
              <a:headEnd/>
              <a:tailEnd/>
            </a:ln>
            <a:effectLst/>
          </p:spPr>
          <p:txBody>
            <a:bodyPr wrap="none" anchor="ctr"/>
            <a:lstStyle/>
            <a:p>
              <a:endParaRPr lang="uk-UA"/>
            </a:p>
          </p:txBody>
        </p:sp>
        <p:sp>
          <p:nvSpPr>
            <p:cNvPr id="187" name="Line 9"/>
            <p:cNvSpPr>
              <a:spLocks noChangeShapeType="1"/>
            </p:cNvSpPr>
            <p:nvPr/>
          </p:nvSpPr>
          <p:spPr bwMode="auto">
            <a:xfrm>
              <a:off x="1640" y="848"/>
              <a:ext cx="1" cy="1"/>
            </a:xfrm>
            <a:prstGeom prst="line">
              <a:avLst/>
            </a:prstGeom>
            <a:noFill/>
            <a:ln w="12700" cmpd="sng">
              <a:solidFill>
                <a:srgbClr val="00FF00"/>
              </a:solidFill>
              <a:round/>
              <a:headEnd/>
              <a:tailEnd/>
            </a:ln>
          </p:spPr>
          <p:txBody>
            <a:bodyPr/>
            <a:lstStyle/>
            <a:p>
              <a:endParaRPr lang="uk-UA"/>
            </a:p>
          </p:txBody>
        </p:sp>
        <p:sp>
          <p:nvSpPr>
            <p:cNvPr id="188" name="Line 10"/>
            <p:cNvSpPr>
              <a:spLocks noChangeShapeType="1"/>
            </p:cNvSpPr>
            <p:nvPr/>
          </p:nvSpPr>
          <p:spPr bwMode="auto">
            <a:xfrm>
              <a:off x="1648" y="862"/>
              <a:ext cx="1" cy="1"/>
            </a:xfrm>
            <a:prstGeom prst="line">
              <a:avLst/>
            </a:prstGeom>
            <a:noFill/>
            <a:ln w="12700" cmpd="sng">
              <a:solidFill>
                <a:srgbClr val="00FF00"/>
              </a:solidFill>
              <a:round/>
              <a:headEnd/>
              <a:tailEnd/>
            </a:ln>
          </p:spPr>
          <p:txBody>
            <a:bodyPr/>
            <a:lstStyle/>
            <a:p>
              <a:endParaRPr lang="uk-UA"/>
            </a:p>
          </p:txBody>
        </p:sp>
        <p:sp>
          <p:nvSpPr>
            <p:cNvPr id="189" name="Line 11"/>
            <p:cNvSpPr>
              <a:spLocks noChangeShapeType="1"/>
            </p:cNvSpPr>
            <p:nvPr/>
          </p:nvSpPr>
          <p:spPr bwMode="auto">
            <a:xfrm>
              <a:off x="1574" y="424"/>
              <a:ext cx="1" cy="1"/>
            </a:xfrm>
            <a:prstGeom prst="line">
              <a:avLst/>
            </a:prstGeom>
            <a:noFill/>
            <a:ln w="12700" cmpd="sng">
              <a:solidFill>
                <a:srgbClr val="000000"/>
              </a:solidFill>
              <a:round/>
              <a:headEnd/>
              <a:tailEnd/>
            </a:ln>
          </p:spPr>
          <p:txBody>
            <a:bodyPr/>
            <a:lstStyle/>
            <a:p>
              <a:endParaRPr lang="uk-UA"/>
            </a:p>
          </p:txBody>
        </p:sp>
      </p:grpSp>
      <p:sp>
        <p:nvSpPr>
          <p:cNvPr id="190" name="TextBox 189"/>
          <p:cNvSpPr txBox="1"/>
          <p:nvPr/>
        </p:nvSpPr>
        <p:spPr>
          <a:xfrm>
            <a:off x="6019800" y="476250"/>
            <a:ext cx="2857500" cy="230832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uk-UA" sz="2400" b="1" dirty="0" smtClean="0">
                <a:solidFill>
                  <a:sysClr val="windowText" lastClr="000000"/>
                </a:solidFill>
                <a:cs typeface="Arial" pitchFamily="34" charset="0"/>
              </a:rPr>
              <a:t>Вавилоняни помітили, що сонячний диск на половині кола вміщується </a:t>
            </a:r>
            <a:br>
              <a:rPr lang="uk-UA" sz="2400" b="1" dirty="0" smtClean="0">
                <a:solidFill>
                  <a:sysClr val="windowText" lastClr="000000"/>
                </a:solidFill>
                <a:cs typeface="Arial" pitchFamily="34" charset="0"/>
              </a:rPr>
            </a:br>
            <a:r>
              <a:rPr lang="uk-UA" sz="2400" b="1" dirty="0" smtClean="0">
                <a:solidFill>
                  <a:sysClr val="windowText" lastClr="000000"/>
                </a:solidFill>
                <a:cs typeface="Arial" pitchFamily="34" charset="0"/>
              </a:rPr>
              <a:t>180 разів</a:t>
            </a:r>
            <a:endParaRPr lang="uk-UA" sz="2400" b="1" dirty="0">
              <a:solidFill>
                <a:sysClr val="windowText" lastClr="000000"/>
              </a:solidFill>
              <a:cs typeface="Arial" pitchFamily="34" charset="0"/>
            </a:endParaRPr>
          </a:p>
        </p:txBody>
      </p:sp>
      <p:grpSp>
        <p:nvGrpSpPr>
          <p:cNvPr id="11" name="Group 3"/>
          <p:cNvGrpSpPr>
            <a:grpSpLocks/>
          </p:cNvGrpSpPr>
          <p:nvPr/>
        </p:nvGrpSpPr>
        <p:grpSpPr bwMode="auto">
          <a:xfrm>
            <a:off x="5171089" y="3047992"/>
            <a:ext cx="677261" cy="685815"/>
            <a:chOff x="-37" y="0"/>
            <a:chExt cx="2384" cy="2689"/>
          </a:xfrm>
        </p:grpSpPr>
        <p:sp>
          <p:nvSpPr>
            <p:cNvPr id="12" name="Oval 4"/>
            <p:cNvSpPr>
              <a:spLocks noChangeArrowheads="1"/>
            </p:cNvSpPr>
            <p:nvPr/>
          </p:nvSpPr>
          <p:spPr bwMode="auto">
            <a:xfrm flipV="1">
              <a:off x="34" y="1699"/>
              <a:ext cx="2313" cy="990"/>
            </a:xfrm>
            <a:prstGeom prst="ellipse">
              <a:avLst/>
            </a:prstGeom>
            <a:gradFill rotWithShape="1">
              <a:gsLst>
                <a:gs pos="0">
                  <a:srgbClr val="963200">
                    <a:alpha val="84999"/>
                  </a:srgbClr>
                </a:gs>
                <a:gs pos="100000">
                  <a:srgbClr val="963200">
                    <a:gamma/>
                    <a:shade val="63529"/>
                    <a:invGamma/>
                    <a:alpha val="0"/>
                  </a:srgbClr>
                </a:gs>
              </a:gsLst>
              <a:path path="shape">
                <a:fillToRect l="50000" t="50000" r="50000" b="50000"/>
              </a:path>
            </a:gradFill>
            <a:ln w="9525">
              <a:noFill/>
              <a:round/>
              <a:headEnd/>
              <a:tailEnd/>
            </a:ln>
            <a:effectLst/>
          </p:spPr>
          <p:txBody>
            <a:bodyPr wrap="none" anchor="ctr"/>
            <a:lstStyle/>
            <a:p>
              <a:endParaRPr lang="uk-UA"/>
            </a:p>
          </p:txBody>
        </p:sp>
        <p:sp>
          <p:nvSpPr>
            <p:cNvPr id="13" name="Oval 5"/>
            <p:cNvSpPr>
              <a:spLocks noChangeArrowheads="1"/>
            </p:cNvSpPr>
            <p:nvPr/>
          </p:nvSpPr>
          <p:spPr bwMode="auto">
            <a:xfrm>
              <a:off x="0" y="0"/>
              <a:ext cx="2313" cy="2313"/>
            </a:xfrm>
            <a:prstGeom prst="ellipse">
              <a:avLst/>
            </a:prstGeom>
            <a:gradFill rotWithShape="1">
              <a:gsLst>
                <a:gs pos="0">
                  <a:schemeClr val="accent2"/>
                </a:gs>
                <a:gs pos="50000">
                  <a:schemeClr val="accent1"/>
                </a:gs>
                <a:gs pos="100000">
                  <a:schemeClr val="accent2"/>
                </a:gs>
              </a:gsLst>
              <a:lin ang="5400000" scaled="1"/>
            </a:gradFill>
            <a:ln w="9525">
              <a:noFill/>
              <a:round/>
              <a:headEnd/>
              <a:tailEnd/>
            </a:ln>
            <a:effectLst/>
          </p:spPr>
          <p:txBody>
            <a:bodyPr wrap="none" anchor="ctr"/>
            <a:lstStyle/>
            <a:p>
              <a:endParaRPr lang="uk-UA"/>
            </a:p>
          </p:txBody>
        </p:sp>
        <p:sp>
          <p:nvSpPr>
            <p:cNvPr id="14" name="Oval 6"/>
            <p:cNvSpPr>
              <a:spLocks noChangeArrowheads="1"/>
            </p:cNvSpPr>
            <p:nvPr/>
          </p:nvSpPr>
          <p:spPr bwMode="auto">
            <a:xfrm rot="8982877">
              <a:off x="0" y="0"/>
              <a:ext cx="2313" cy="2313"/>
            </a:xfrm>
            <a:prstGeom prst="ellipse">
              <a:avLst/>
            </a:prstGeom>
            <a:gradFill rotWithShape="1">
              <a:gsLst>
                <a:gs pos="0">
                  <a:schemeClr val="accent2"/>
                </a:gs>
                <a:gs pos="100000">
                  <a:schemeClr val="accent2">
                    <a:gamma/>
                    <a:shade val="46275"/>
                    <a:invGamma/>
                    <a:alpha val="0"/>
                  </a:schemeClr>
                </a:gs>
              </a:gsLst>
              <a:lin ang="5400000" scaled="1"/>
            </a:gradFill>
            <a:ln w="9525">
              <a:noFill/>
              <a:round/>
              <a:headEnd/>
              <a:tailEnd/>
            </a:ln>
            <a:effectLst/>
          </p:spPr>
          <p:txBody>
            <a:bodyPr wrap="none" anchor="ctr"/>
            <a:lstStyle/>
            <a:p>
              <a:endParaRPr lang="uk-UA"/>
            </a:p>
          </p:txBody>
        </p:sp>
        <p:sp>
          <p:nvSpPr>
            <p:cNvPr id="15" name="Oval 7"/>
            <p:cNvSpPr>
              <a:spLocks noChangeArrowheads="1"/>
            </p:cNvSpPr>
            <p:nvPr/>
          </p:nvSpPr>
          <p:spPr bwMode="auto">
            <a:xfrm>
              <a:off x="180" y="225"/>
              <a:ext cx="1951" cy="1579"/>
            </a:xfrm>
            <a:prstGeom prst="ellipse">
              <a:avLst/>
            </a:prstGeom>
            <a:gradFill rotWithShape="1">
              <a:gsLst>
                <a:gs pos="0">
                  <a:schemeClr val="bg1">
                    <a:alpha val="57999"/>
                  </a:schemeClr>
                </a:gs>
                <a:gs pos="100000">
                  <a:schemeClr val="bg1">
                    <a:gamma/>
                    <a:shade val="46275"/>
                    <a:invGamma/>
                    <a:alpha val="0"/>
                  </a:schemeClr>
                </a:gs>
              </a:gsLst>
              <a:lin ang="5400000" scaled="1"/>
            </a:gradFill>
            <a:ln w="9525">
              <a:noFill/>
              <a:round/>
              <a:headEnd/>
              <a:tailEnd/>
            </a:ln>
            <a:effectLst/>
          </p:spPr>
          <p:txBody>
            <a:bodyPr wrap="none" anchor="ctr"/>
            <a:lstStyle/>
            <a:p>
              <a:endParaRPr lang="uk-UA"/>
            </a:p>
          </p:txBody>
        </p:sp>
        <p:sp>
          <p:nvSpPr>
            <p:cNvPr id="16" name="Oval 8"/>
            <p:cNvSpPr>
              <a:spLocks noChangeArrowheads="1"/>
            </p:cNvSpPr>
            <p:nvPr/>
          </p:nvSpPr>
          <p:spPr bwMode="auto">
            <a:xfrm>
              <a:off x="-37" y="579"/>
              <a:ext cx="1407" cy="1139"/>
            </a:xfrm>
            <a:prstGeom prst="ellipse">
              <a:avLst/>
            </a:prstGeom>
            <a:gradFill rotWithShape="1">
              <a:gsLst>
                <a:gs pos="0">
                  <a:schemeClr val="bg1">
                    <a:alpha val="59999"/>
                  </a:schemeClr>
                </a:gs>
                <a:gs pos="100000">
                  <a:schemeClr val="bg1">
                    <a:gamma/>
                    <a:shade val="46275"/>
                    <a:invGamma/>
                    <a:alpha val="0"/>
                  </a:schemeClr>
                </a:gs>
              </a:gsLst>
              <a:path path="shape">
                <a:fillToRect l="50000" t="50000" r="50000" b="50000"/>
              </a:path>
            </a:gradFill>
            <a:ln w="9525">
              <a:noFill/>
              <a:round/>
              <a:headEnd/>
              <a:tailEnd/>
            </a:ln>
            <a:effectLst/>
          </p:spPr>
          <p:txBody>
            <a:bodyPr wrap="none" anchor="ctr"/>
            <a:lstStyle/>
            <a:p>
              <a:r>
                <a:rPr lang="uk-UA" sz="2800" b="1" dirty="0" smtClean="0"/>
                <a:t>90</a:t>
              </a:r>
              <a:endParaRPr lang="uk-UA" sz="2800" b="1" dirty="0"/>
            </a:p>
          </p:txBody>
        </p:sp>
        <p:sp>
          <p:nvSpPr>
            <p:cNvPr id="17" name="Line 9"/>
            <p:cNvSpPr>
              <a:spLocks noChangeShapeType="1"/>
            </p:cNvSpPr>
            <p:nvPr/>
          </p:nvSpPr>
          <p:spPr bwMode="auto">
            <a:xfrm>
              <a:off x="1640" y="848"/>
              <a:ext cx="1" cy="1"/>
            </a:xfrm>
            <a:prstGeom prst="line">
              <a:avLst/>
            </a:prstGeom>
            <a:noFill/>
            <a:ln w="12700" cmpd="sng">
              <a:solidFill>
                <a:srgbClr val="00FF00"/>
              </a:solidFill>
              <a:round/>
              <a:headEnd/>
              <a:tailEnd/>
            </a:ln>
          </p:spPr>
          <p:txBody>
            <a:bodyPr/>
            <a:lstStyle/>
            <a:p>
              <a:endParaRPr lang="uk-UA"/>
            </a:p>
          </p:txBody>
        </p:sp>
        <p:sp>
          <p:nvSpPr>
            <p:cNvPr id="18" name="Line 10"/>
            <p:cNvSpPr>
              <a:spLocks noChangeShapeType="1"/>
            </p:cNvSpPr>
            <p:nvPr/>
          </p:nvSpPr>
          <p:spPr bwMode="auto">
            <a:xfrm>
              <a:off x="1648" y="862"/>
              <a:ext cx="1" cy="1"/>
            </a:xfrm>
            <a:prstGeom prst="line">
              <a:avLst/>
            </a:prstGeom>
            <a:noFill/>
            <a:ln w="12700" cmpd="sng">
              <a:solidFill>
                <a:srgbClr val="00FF00"/>
              </a:solidFill>
              <a:round/>
              <a:headEnd/>
              <a:tailEnd/>
            </a:ln>
          </p:spPr>
          <p:txBody>
            <a:bodyPr/>
            <a:lstStyle/>
            <a:p>
              <a:endParaRPr lang="uk-UA"/>
            </a:p>
          </p:txBody>
        </p:sp>
        <p:sp>
          <p:nvSpPr>
            <p:cNvPr id="19" name="Line 11"/>
            <p:cNvSpPr>
              <a:spLocks noChangeShapeType="1"/>
            </p:cNvSpPr>
            <p:nvPr/>
          </p:nvSpPr>
          <p:spPr bwMode="auto">
            <a:xfrm>
              <a:off x="1574" y="424"/>
              <a:ext cx="1" cy="1"/>
            </a:xfrm>
            <a:prstGeom prst="line">
              <a:avLst/>
            </a:prstGeom>
            <a:noFill/>
            <a:ln w="12700" cmpd="sng">
              <a:solidFill>
                <a:srgbClr val="000000"/>
              </a:solidFill>
              <a:round/>
              <a:headEnd/>
              <a:tailEnd/>
            </a:ln>
          </p:spPr>
          <p:txBody>
            <a:bodyPr/>
            <a:lstStyle/>
            <a:p>
              <a:endParaRPr lang="uk-UA"/>
            </a:p>
          </p:txBody>
        </p:sp>
      </p:grpSp>
      <p:grpSp>
        <p:nvGrpSpPr>
          <p:cNvPr id="163" name="Group 3"/>
          <p:cNvGrpSpPr>
            <a:grpSpLocks/>
          </p:cNvGrpSpPr>
          <p:nvPr/>
        </p:nvGrpSpPr>
        <p:grpSpPr bwMode="auto">
          <a:xfrm>
            <a:off x="2656301" y="5391142"/>
            <a:ext cx="791749" cy="685815"/>
            <a:chOff x="-440" y="0"/>
            <a:chExt cx="2787" cy="2689"/>
          </a:xfrm>
        </p:grpSpPr>
        <p:sp>
          <p:nvSpPr>
            <p:cNvPr id="164" name="Oval 4"/>
            <p:cNvSpPr>
              <a:spLocks noChangeArrowheads="1"/>
            </p:cNvSpPr>
            <p:nvPr/>
          </p:nvSpPr>
          <p:spPr bwMode="auto">
            <a:xfrm flipV="1">
              <a:off x="34" y="1699"/>
              <a:ext cx="2313" cy="990"/>
            </a:xfrm>
            <a:prstGeom prst="ellipse">
              <a:avLst/>
            </a:prstGeom>
            <a:gradFill rotWithShape="1">
              <a:gsLst>
                <a:gs pos="0">
                  <a:srgbClr val="963200">
                    <a:alpha val="84999"/>
                  </a:srgbClr>
                </a:gs>
                <a:gs pos="100000">
                  <a:srgbClr val="963200">
                    <a:gamma/>
                    <a:shade val="63529"/>
                    <a:invGamma/>
                    <a:alpha val="0"/>
                  </a:srgbClr>
                </a:gs>
              </a:gsLst>
              <a:path path="shape">
                <a:fillToRect l="50000" t="50000" r="50000" b="50000"/>
              </a:path>
            </a:gradFill>
            <a:ln w="9525">
              <a:noFill/>
              <a:round/>
              <a:headEnd/>
              <a:tailEnd/>
            </a:ln>
            <a:effectLst/>
          </p:spPr>
          <p:txBody>
            <a:bodyPr wrap="none" anchor="ctr"/>
            <a:lstStyle/>
            <a:p>
              <a:endParaRPr lang="uk-UA"/>
            </a:p>
          </p:txBody>
        </p:sp>
        <p:sp>
          <p:nvSpPr>
            <p:cNvPr id="165" name="Oval 5"/>
            <p:cNvSpPr>
              <a:spLocks noChangeArrowheads="1"/>
            </p:cNvSpPr>
            <p:nvPr/>
          </p:nvSpPr>
          <p:spPr bwMode="auto">
            <a:xfrm>
              <a:off x="0" y="0"/>
              <a:ext cx="2313" cy="2313"/>
            </a:xfrm>
            <a:prstGeom prst="ellipse">
              <a:avLst/>
            </a:prstGeom>
            <a:gradFill rotWithShape="1">
              <a:gsLst>
                <a:gs pos="0">
                  <a:schemeClr val="accent2"/>
                </a:gs>
                <a:gs pos="50000">
                  <a:schemeClr val="accent1"/>
                </a:gs>
                <a:gs pos="100000">
                  <a:schemeClr val="accent2"/>
                </a:gs>
              </a:gsLst>
              <a:lin ang="5400000" scaled="1"/>
            </a:gradFill>
            <a:ln w="9525">
              <a:noFill/>
              <a:round/>
              <a:headEnd/>
              <a:tailEnd/>
            </a:ln>
            <a:effectLst/>
          </p:spPr>
          <p:txBody>
            <a:bodyPr wrap="none" anchor="ctr"/>
            <a:lstStyle/>
            <a:p>
              <a:endParaRPr lang="uk-UA"/>
            </a:p>
          </p:txBody>
        </p:sp>
        <p:sp>
          <p:nvSpPr>
            <p:cNvPr id="166" name="Oval 6"/>
            <p:cNvSpPr>
              <a:spLocks noChangeArrowheads="1"/>
            </p:cNvSpPr>
            <p:nvPr/>
          </p:nvSpPr>
          <p:spPr bwMode="auto">
            <a:xfrm rot="8982877">
              <a:off x="0" y="0"/>
              <a:ext cx="2313" cy="2313"/>
            </a:xfrm>
            <a:prstGeom prst="ellipse">
              <a:avLst/>
            </a:prstGeom>
            <a:gradFill rotWithShape="1">
              <a:gsLst>
                <a:gs pos="0">
                  <a:schemeClr val="accent2"/>
                </a:gs>
                <a:gs pos="100000">
                  <a:schemeClr val="accent2">
                    <a:gamma/>
                    <a:shade val="46275"/>
                    <a:invGamma/>
                    <a:alpha val="0"/>
                  </a:schemeClr>
                </a:gs>
              </a:gsLst>
              <a:lin ang="5400000" scaled="1"/>
            </a:gradFill>
            <a:ln w="9525">
              <a:noFill/>
              <a:round/>
              <a:headEnd/>
              <a:tailEnd/>
            </a:ln>
            <a:effectLst/>
          </p:spPr>
          <p:txBody>
            <a:bodyPr wrap="none" anchor="ctr"/>
            <a:lstStyle/>
            <a:p>
              <a:endParaRPr lang="uk-UA"/>
            </a:p>
          </p:txBody>
        </p:sp>
        <p:sp>
          <p:nvSpPr>
            <p:cNvPr id="167" name="Oval 7"/>
            <p:cNvSpPr>
              <a:spLocks noChangeArrowheads="1"/>
            </p:cNvSpPr>
            <p:nvPr/>
          </p:nvSpPr>
          <p:spPr bwMode="auto">
            <a:xfrm>
              <a:off x="180" y="225"/>
              <a:ext cx="1951" cy="1579"/>
            </a:xfrm>
            <a:prstGeom prst="ellipse">
              <a:avLst/>
            </a:prstGeom>
            <a:gradFill rotWithShape="1">
              <a:gsLst>
                <a:gs pos="0">
                  <a:schemeClr val="bg1">
                    <a:alpha val="57999"/>
                  </a:schemeClr>
                </a:gs>
                <a:gs pos="100000">
                  <a:schemeClr val="bg1">
                    <a:gamma/>
                    <a:shade val="46275"/>
                    <a:invGamma/>
                    <a:alpha val="0"/>
                  </a:schemeClr>
                </a:gs>
              </a:gsLst>
              <a:lin ang="5400000" scaled="1"/>
            </a:gradFill>
            <a:ln w="9525">
              <a:noFill/>
              <a:round/>
              <a:headEnd/>
              <a:tailEnd/>
            </a:ln>
            <a:effectLst/>
          </p:spPr>
          <p:txBody>
            <a:bodyPr wrap="none" anchor="ctr"/>
            <a:lstStyle/>
            <a:p>
              <a:endParaRPr lang="uk-UA"/>
            </a:p>
          </p:txBody>
        </p:sp>
        <p:sp>
          <p:nvSpPr>
            <p:cNvPr id="168" name="Oval 8"/>
            <p:cNvSpPr>
              <a:spLocks noChangeArrowheads="1"/>
            </p:cNvSpPr>
            <p:nvPr/>
          </p:nvSpPr>
          <p:spPr bwMode="auto">
            <a:xfrm>
              <a:off x="-440" y="581"/>
              <a:ext cx="1407" cy="1139"/>
            </a:xfrm>
            <a:prstGeom prst="ellipse">
              <a:avLst/>
            </a:prstGeom>
            <a:gradFill rotWithShape="1">
              <a:gsLst>
                <a:gs pos="0">
                  <a:schemeClr val="bg1">
                    <a:alpha val="59999"/>
                  </a:schemeClr>
                </a:gs>
                <a:gs pos="100000">
                  <a:schemeClr val="bg1">
                    <a:gamma/>
                    <a:shade val="46275"/>
                    <a:invGamma/>
                    <a:alpha val="0"/>
                  </a:schemeClr>
                </a:gs>
              </a:gsLst>
              <a:path path="shape">
                <a:fillToRect l="50000" t="50000" r="50000" b="50000"/>
              </a:path>
            </a:gradFill>
            <a:ln w="9525">
              <a:noFill/>
              <a:round/>
              <a:headEnd/>
              <a:tailEnd/>
            </a:ln>
            <a:effectLst/>
          </p:spPr>
          <p:txBody>
            <a:bodyPr wrap="none" anchor="ctr"/>
            <a:lstStyle/>
            <a:p>
              <a:r>
                <a:rPr lang="uk-UA" sz="2400" b="1" dirty="0" smtClean="0"/>
                <a:t>180</a:t>
              </a:r>
              <a:endParaRPr lang="uk-UA" sz="2400" b="1" dirty="0"/>
            </a:p>
          </p:txBody>
        </p:sp>
        <p:sp>
          <p:nvSpPr>
            <p:cNvPr id="169" name="Line 9"/>
            <p:cNvSpPr>
              <a:spLocks noChangeShapeType="1"/>
            </p:cNvSpPr>
            <p:nvPr/>
          </p:nvSpPr>
          <p:spPr bwMode="auto">
            <a:xfrm>
              <a:off x="1640" y="848"/>
              <a:ext cx="1" cy="1"/>
            </a:xfrm>
            <a:prstGeom prst="line">
              <a:avLst/>
            </a:prstGeom>
            <a:noFill/>
            <a:ln w="12700" cmpd="sng">
              <a:solidFill>
                <a:srgbClr val="00FF00"/>
              </a:solidFill>
              <a:round/>
              <a:headEnd/>
              <a:tailEnd/>
            </a:ln>
          </p:spPr>
          <p:txBody>
            <a:bodyPr/>
            <a:lstStyle/>
            <a:p>
              <a:endParaRPr lang="uk-UA"/>
            </a:p>
          </p:txBody>
        </p:sp>
        <p:sp>
          <p:nvSpPr>
            <p:cNvPr id="170" name="Line 10"/>
            <p:cNvSpPr>
              <a:spLocks noChangeShapeType="1"/>
            </p:cNvSpPr>
            <p:nvPr/>
          </p:nvSpPr>
          <p:spPr bwMode="auto">
            <a:xfrm>
              <a:off x="1648" y="862"/>
              <a:ext cx="1" cy="1"/>
            </a:xfrm>
            <a:prstGeom prst="line">
              <a:avLst/>
            </a:prstGeom>
            <a:noFill/>
            <a:ln w="12700" cmpd="sng">
              <a:solidFill>
                <a:srgbClr val="00FF00"/>
              </a:solidFill>
              <a:round/>
              <a:headEnd/>
              <a:tailEnd/>
            </a:ln>
          </p:spPr>
          <p:txBody>
            <a:bodyPr/>
            <a:lstStyle/>
            <a:p>
              <a:endParaRPr lang="uk-UA"/>
            </a:p>
          </p:txBody>
        </p:sp>
        <p:sp>
          <p:nvSpPr>
            <p:cNvPr id="171" name="Line 11"/>
            <p:cNvSpPr>
              <a:spLocks noChangeShapeType="1"/>
            </p:cNvSpPr>
            <p:nvPr/>
          </p:nvSpPr>
          <p:spPr bwMode="auto">
            <a:xfrm>
              <a:off x="1574" y="424"/>
              <a:ext cx="1" cy="1"/>
            </a:xfrm>
            <a:prstGeom prst="line">
              <a:avLst/>
            </a:prstGeom>
            <a:noFill/>
            <a:ln w="12700" cmpd="sng">
              <a:solidFill>
                <a:srgbClr val="000000"/>
              </a:solidFill>
              <a:round/>
              <a:headEnd/>
              <a:tailEnd/>
            </a:ln>
          </p:spPr>
          <p:txBody>
            <a:bodyPr/>
            <a:lstStyle/>
            <a:p>
              <a:endParaRPr lang="uk-UA"/>
            </a:p>
          </p:txBody>
        </p:sp>
      </p:grpSp>
      <p:pic>
        <p:nvPicPr>
          <p:cNvPr id="192" name="Picture 26" descr="стрілка кампаса-прозора"/>
          <p:cNvPicPr>
            <a:picLocks noChangeAspect="1" noChangeArrowheads="1"/>
          </p:cNvPicPr>
          <p:nvPr/>
        </p:nvPicPr>
        <p:blipFill>
          <a:blip r:embed="rId3"/>
          <a:srcRect/>
          <a:stretch>
            <a:fillRect/>
          </a:stretch>
        </p:blipFill>
        <p:spPr bwMode="auto">
          <a:xfrm>
            <a:off x="2192735" y="2273216"/>
            <a:ext cx="1838195" cy="2311568"/>
          </a:xfrm>
          <a:prstGeom prst="rect">
            <a:avLst/>
          </a:prstGeom>
          <a:noFill/>
          <a:ln w="9525">
            <a:noFill/>
            <a:miter lim="800000"/>
            <a:headEnd/>
            <a:tailEnd/>
          </a:ln>
        </p:spPr>
      </p:pic>
      <p:pic>
        <p:nvPicPr>
          <p:cNvPr id="193" name="Picture 24" descr="672fa373dce91959a697acc3e88c193f"/>
          <p:cNvPicPr>
            <a:picLocks noChangeAspect="1" noChangeArrowheads="1"/>
          </p:cNvPicPr>
          <p:nvPr/>
        </p:nvPicPr>
        <p:blipFill>
          <a:blip r:embed="rId4"/>
          <a:srcRect/>
          <a:stretch>
            <a:fillRect/>
          </a:stretch>
        </p:blipFill>
        <p:spPr bwMode="auto">
          <a:xfrm>
            <a:off x="0" y="5390147"/>
            <a:ext cx="1515979" cy="1467853"/>
          </a:xfrm>
          <a:prstGeom prst="rect">
            <a:avLst/>
          </a:prstGeom>
          <a:noFill/>
          <a:ln w="9525">
            <a:noFill/>
            <a:miter lim="800000"/>
            <a:headEnd/>
            <a:tailEnd/>
          </a:ln>
        </p:spPr>
      </p:pic>
      <p:sp>
        <p:nvSpPr>
          <p:cNvPr id="197" name="TextBox 196"/>
          <p:cNvSpPr txBox="1"/>
          <p:nvPr/>
        </p:nvSpPr>
        <p:spPr>
          <a:xfrm>
            <a:off x="1780674" y="6039853"/>
            <a:ext cx="3344778" cy="523220"/>
          </a:xfrm>
          <a:prstGeom prst="rect">
            <a:avLst/>
          </a:prstGeom>
          <a:ln>
            <a:noFill/>
          </a:ln>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uk-UA" sz="2800" b="1" dirty="0" smtClean="0"/>
              <a:t>Шкала компаса</a:t>
            </a:r>
            <a:endParaRPr lang="uk-UA" sz="2800" b="1" dirty="0"/>
          </a:p>
        </p:txBody>
      </p:sp>
      <p:sp>
        <p:nvSpPr>
          <p:cNvPr id="198" name="TextBox 197"/>
          <p:cNvSpPr txBox="1"/>
          <p:nvPr/>
        </p:nvSpPr>
        <p:spPr>
          <a:xfrm>
            <a:off x="6184232" y="3044279"/>
            <a:ext cx="2959768" cy="144655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uk-UA" sz="4400" dirty="0" smtClean="0"/>
              <a:t>180 </a:t>
            </a:r>
            <a:r>
              <a:rPr lang="uk-UA" sz="4400" baseline="30000" dirty="0" smtClean="0"/>
              <a:t>О </a:t>
            </a:r>
            <a:br>
              <a:rPr lang="uk-UA" sz="4400" baseline="30000" dirty="0" smtClean="0"/>
            </a:br>
            <a:r>
              <a:rPr lang="uk-UA" sz="4400" dirty="0" smtClean="0"/>
              <a:t>градусів</a:t>
            </a:r>
            <a:endParaRPr lang="uk-UA" sz="4400" baseline="30000" dirty="0"/>
          </a:p>
        </p:txBody>
      </p:sp>
      <p:sp>
        <p:nvSpPr>
          <p:cNvPr id="204" name="TextBox 203"/>
          <p:cNvSpPr txBox="1"/>
          <p:nvPr/>
        </p:nvSpPr>
        <p:spPr>
          <a:xfrm>
            <a:off x="6388767" y="5152523"/>
            <a:ext cx="2346159" cy="1200329"/>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uk-UA" sz="2400" b="1" dirty="0" smtClean="0">
                <a:solidFill>
                  <a:sysClr val="windowText" lastClr="000000"/>
                </a:solidFill>
                <a:cs typeface="Arial" pitchFamily="34" charset="0"/>
              </a:rPr>
              <a:t>Все коло має  </a:t>
            </a:r>
            <a:br>
              <a:rPr lang="uk-UA" sz="2400" b="1" dirty="0" smtClean="0">
                <a:solidFill>
                  <a:sysClr val="windowText" lastClr="000000"/>
                </a:solidFill>
                <a:cs typeface="Arial" pitchFamily="34" charset="0"/>
              </a:rPr>
            </a:br>
            <a:r>
              <a:rPr lang="uk-UA" sz="2400" b="1" dirty="0" smtClean="0">
                <a:solidFill>
                  <a:sysClr val="windowText" lastClr="000000"/>
                </a:solidFill>
                <a:cs typeface="Arial" pitchFamily="34" charset="0"/>
              </a:rPr>
              <a:t>360 </a:t>
            </a:r>
            <a:r>
              <a:rPr lang="uk-UA" sz="2400" b="1" baseline="30000" dirty="0" smtClean="0">
                <a:solidFill>
                  <a:sysClr val="windowText" lastClr="000000"/>
                </a:solidFill>
                <a:cs typeface="Arial" pitchFamily="34" charset="0"/>
              </a:rPr>
              <a:t>О</a:t>
            </a:r>
          </a:p>
          <a:p>
            <a:pPr algn="ctr"/>
            <a:r>
              <a:rPr lang="uk-UA" sz="2400" b="1" dirty="0" smtClean="0">
                <a:solidFill>
                  <a:sysClr val="windowText" lastClr="000000"/>
                </a:solidFill>
                <a:cs typeface="Arial" pitchFamily="34" charset="0"/>
              </a:rPr>
              <a:t>градусів</a:t>
            </a:r>
            <a:endParaRPr lang="uk-UA" sz="2400" b="1" dirty="0">
              <a:solidFill>
                <a:sysClr val="windowText" lastClr="000000"/>
              </a:solidFill>
              <a:cs typeface="Arial" pitchFamily="34" charset="0"/>
            </a:endParaRPr>
          </a:p>
        </p:txBody>
      </p:sp>
      <p:sp>
        <p:nvSpPr>
          <p:cNvPr id="205" name="TextBox 204"/>
          <p:cNvSpPr txBox="1"/>
          <p:nvPr/>
        </p:nvSpPr>
        <p:spPr>
          <a:xfrm>
            <a:off x="3429000" y="0"/>
            <a:ext cx="2286000"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uk-UA"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компас</a:t>
            </a:r>
            <a:endParaRPr lang="uk-UA"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90"/>
                                        </p:tgtEl>
                                        <p:attrNameLst>
                                          <p:attrName>style.visibility</p:attrName>
                                        </p:attrNameLst>
                                      </p:cBhvr>
                                      <p:to>
                                        <p:strVal val="visible"/>
                                      </p:to>
                                    </p:set>
                                    <p:anim calcmode="lin" valueType="num">
                                      <p:cBhvr>
                                        <p:cTn id="7" dur="500" fill="hold"/>
                                        <p:tgtEl>
                                          <p:spTgt spid="190"/>
                                        </p:tgtEl>
                                        <p:attrNameLst>
                                          <p:attrName>ppt_w</p:attrName>
                                        </p:attrNameLst>
                                      </p:cBhvr>
                                      <p:tavLst>
                                        <p:tav tm="0">
                                          <p:val>
                                            <p:fltVal val="0"/>
                                          </p:val>
                                        </p:tav>
                                        <p:tav tm="100000">
                                          <p:val>
                                            <p:strVal val="#ppt_w"/>
                                          </p:val>
                                        </p:tav>
                                      </p:tavLst>
                                    </p:anim>
                                    <p:anim calcmode="lin" valueType="num">
                                      <p:cBhvr>
                                        <p:cTn id="8" dur="500" fill="hold"/>
                                        <p:tgtEl>
                                          <p:spTgt spid="190"/>
                                        </p:tgtEl>
                                        <p:attrNameLst>
                                          <p:attrName>ppt_h</p:attrName>
                                        </p:attrNameLst>
                                      </p:cBhvr>
                                      <p:tavLst>
                                        <p:tav tm="0">
                                          <p:val>
                                            <p:fltVal val="0"/>
                                          </p:val>
                                        </p:tav>
                                        <p:tav tm="100000">
                                          <p:val>
                                            <p:strVal val="#ppt_h"/>
                                          </p:val>
                                        </p:tav>
                                      </p:tavLst>
                                    </p:anim>
                                    <p:animEffect transition="in" filter="fade">
                                      <p:cBhvr>
                                        <p:cTn id="9" dur="500"/>
                                        <p:tgtEl>
                                          <p:spTgt spid="19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93"/>
                                        </p:tgtEl>
                                        <p:attrNameLst>
                                          <p:attrName>style.visibility</p:attrName>
                                        </p:attrNameLst>
                                      </p:cBhvr>
                                      <p:to>
                                        <p:strVal val="visible"/>
                                      </p:to>
                                    </p:set>
                                    <p:anim calcmode="lin" valueType="num">
                                      <p:cBhvr>
                                        <p:cTn id="14" dur="500" fill="hold"/>
                                        <p:tgtEl>
                                          <p:spTgt spid="93"/>
                                        </p:tgtEl>
                                        <p:attrNameLst>
                                          <p:attrName>ppt_w</p:attrName>
                                        </p:attrNameLst>
                                      </p:cBhvr>
                                      <p:tavLst>
                                        <p:tav tm="0">
                                          <p:val>
                                            <p:fltVal val="0"/>
                                          </p:val>
                                        </p:tav>
                                        <p:tav tm="100000">
                                          <p:val>
                                            <p:strVal val="#ppt_w"/>
                                          </p:val>
                                        </p:tav>
                                      </p:tavLst>
                                    </p:anim>
                                    <p:anim calcmode="lin" valueType="num">
                                      <p:cBhvr>
                                        <p:cTn id="15" dur="500" fill="hold"/>
                                        <p:tgtEl>
                                          <p:spTgt spid="93"/>
                                        </p:tgtEl>
                                        <p:attrNameLst>
                                          <p:attrName>ppt_h</p:attrName>
                                        </p:attrNameLst>
                                      </p:cBhvr>
                                      <p:tavLst>
                                        <p:tav tm="0">
                                          <p:val>
                                            <p:fltVal val="0"/>
                                          </p:val>
                                        </p:tav>
                                        <p:tav tm="100000">
                                          <p:val>
                                            <p:strVal val="#ppt_h"/>
                                          </p:val>
                                        </p:tav>
                                      </p:tavLst>
                                    </p:anim>
                                    <p:animEffect transition="in" filter="fade">
                                      <p:cBhvr>
                                        <p:cTn id="16" dur="500"/>
                                        <p:tgtEl>
                                          <p:spTgt spid="93"/>
                                        </p:tgtEl>
                                      </p:cBhvr>
                                    </p:animEffect>
                                  </p:childTnLst>
                                </p:cTn>
                              </p:par>
                            </p:childTnLst>
                          </p:cTn>
                        </p:par>
                        <p:par>
                          <p:cTn id="17" fill="hold">
                            <p:stCondLst>
                              <p:cond delay="500"/>
                            </p:stCondLst>
                            <p:childTnLst>
                              <p:par>
                                <p:cTn id="18" presetID="53" presetClass="entr" presetSubtype="0" fill="hold" nodeType="afterEffect">
                                  <p:stCondLst>
                                    <p:cond delay="0"/>
                                  </p:stCondLst>
                                  <p:childTnLst>
                                    <p:set>
                                      <p:cBhvr>
                                        <p:cTn id="19" dur="1" fill="hold">
                                          <p:stCondLst>
                                            <p:cond delay="0"/>
                                          </p:stCondLst>
                                        </p:cTn>
                                        <p:tgtEl>
                                          <p:spTgt spid="98"/>
                                        </p:tgtEl>
                                        <p:attrNameLst>
                                          <p:attrName>style.visibility</p:attrName>
                                        </p:attrNameLst>
                                      </p:cBhvr>
                                      <p:to>
                                        <p:strVal val="visible"/>
                                      </p:to>
                                    </p:set>
                                    <p:anim calcmode="lin" valueType="num">
                                      <p:cBhvr>
                                        <p:cTn id="20" dur="500" fill="hold"/>
                                        <p:tgtEl>
                                          <p:spTgt spid="98"/>
                                        </p:tgtEl>
                                        <p:attrNameLst>
                                          <p:attrName>ppt_w</p:attrName>
                                        </p:attrNameLst>
                                      </p:cBhvr>
                                      <p:tavLst>
                                        <p:tav tm="0">
                                          <p:val>
                                            <p:fltVal val="0"/>
                                          </p:val>
                                        </p:tav>
                                        <p:tav tm="100000">
                                          <p:val>
                                            <p:strVal val="#ppt_w"/>
                                          </p:val>
                                        </p:tav>
                                      </p:tavLst>
                                    </p:anim>
                                    <p:anim calcmode="lin" valueType="num">
                                      <p:cBhvr>
                                        <p:cTn id="21" dur="500" fill="hold"/>
                                        <p:tgtEl>
                                          <p:spTgt spid="98"/>
                                        </p:tgtEl>
                                        <p:attrNameLst>
                                          <p:attrName>ppt_h</p:attrName>
                                        </p:attrNameLst>
                                      </p:cBhvr>
                                      <p:tavLst>
                                        <p:tav tm="0">
                                          <p:val>
                                            <p:fltVal val="0"/>
                                          </p:val>
                                        </p:tav>
                                        <p:tav tm="100000">
                                          <p:val>
                                            <p:strVal val="#ppt_h"/>
                                          </p:val>
                                        </p:tav>
                                      </p:tavLst>
                                    </p:anim>
                                    <p:animEffect transition="in" filter="fade">
                                      <p:cBhvr>
                                        <p:cTn id="22" dur="500"/>
                                        <p:tgtEl>
                                          <p:spTgt spid="98"/>
                                        </p:tgtEl>
                                      </p:cBhvr>
                                    </p:animEffect>
                                  </p:childTnLst>
                                </p:cTn>
                              </p:par>
                            </p:childTnLst>
                          </p:cTn>
                        </p:par>
                        <p:par>
                          <p:cTn id="23" fill="hold">
                            <p:stCondLst>
                              <p:cond delay="1000"/>
                            </p:stCondLst>
                            <p:childTnLst>
                              <p:par>
                                <p:cTn id="24" presetID="53" presetClass="entr" presetSubtype="0" fill="hold"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childTnLst>
                          </p:cTn>
                        </p:par>
                        <p:par>
                          <p:cTn id="29" fill="hold">
                            <p:stCondLst>
                              <p:cond delay="1500"/>
                            </p:stCondLst>
                            <p:childTnLst>
                              <p:par>
                                <p:cTn id="30" presetID="53" presetClass="entr" presetSubtype="0" fill="hold" nodeType="afterEffect">
                                  <p:stCondLst>
                                    <p:cond delay="0"/>
                                  </p:stCondLst>
                                  <p:childTnLst>
                                    <p:set>
                                      <p:cBhvr>
                                        <p:cTn id="31" dur="1" fill="hold">
                                          <p:stCondLst>
                                            <p:cond delay="0"/>
                                          </p:stCondLst>
                                        </p:cTn>
                                        <p:tgtEl>
                                          <p:spTgt spid="108"/>
                                        </p:tgtEl>
                                        <p:attrNameLst>
                                          <p:attrName>style.visibility</p:attrName>
                                        </p:attrNameLst>
                                      </p:cBhvr>
                                      <p:to>
                                        <p:strVal val="visible"/>
                                      </p:to>
                                    </p:set>
                                    <p:anim calcmode="lin" valueType="num">
                                      <p:cBhvr>
                                        <p:cTn id="32" dur="500" fill="hold"/>
                                        <p:tgtEl>
                                          <p:spTgt spid="108"/>
                                        </p:tgtEl>
                                        <p:attrNameLst>
                                          <p:attrName>ppt_w</p:attrName>
                                        </p:attrNameLst>
                                      </p:cBhvr>
                                      <p:tavLst>
                                        <p:tav tm="0">
                                          <p:val>
                                            <p:fltVal val="0"/>
                                          </p:val>
                                        </p:tav>
                                        <p:tav tm="100000">
                                          <p:val>
                                            <p:strVal val="#ppt_w"/>
                                          </p:val>
                                        </p:tav>
                                      </p:tavLst>
                                    </p:anim>
                                    <p:anim calcmode="lin" valueType="num">
                                      <p:cBhvr>
                                        <p:cTn id="33" dur="500" fill="hold"/>
                                        <p:tgtEl>
                                          <p:spTgt spid="108"/>
                                        </p:tgtEl>
                                        <p:attrNameLst>
                                          <p:attrName>ppt_h</p:attrName>
                                        </p:attrNameLst>
                                      </p:cBhvr>
                                      <p:tavLst>
                                        <p:tav tm="0">
                                          <p:val>
                                            <p:fltVal val="0"/>
                                          </p:val>
                                        </p:tav>
                                        <p:tav tm="100000">
                                          <p:val>
                                            <p:strVal val="#ppt_h"/>
                                          </p:val>
                                        </p:tav>
                                      </p:tavLst>
                                    </p:anim>
                                    <p:animEffect transition="in" filter="fade">
                                      <p:cBhvr>
                                        <p:cTn id="34" dur="500"/>
                                        <p:tgtEl>
                                          <p:spTgt spid="108"/>
                                        </p:tgtEl>
                                      </p:cBhvr>
                                    </p:animEffect>
                                  </p:childTnLst>
                                </p:cTn>
                              </p:par>
                            </p:childTnLst>
                          </p:cTn>
                        </p:par>
                        <p:par>
                          <p:cTn id="35" fill="hold">
                            <p:stCondLst>
                              <p:cond delay="2000"/>
                            </p:stCondLst>
                            <p:childTnLst>
                              <p:par>
                                <p:cTn id="36" presetID="53" presetClass="entr" presetSubtype="0" fill="hold" nodeType="afterEffect">
                                  <p:stCondLst>
                                    <p:cond delay="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childTnLst>
                          </p:cTn>
                        </p:par>
                        <p:par>
                          <p:cTn id="41" fill="hold">
                            <p:stCondLst>
                              <p:cond delay="2500"/>
                            </p:stCondLst>
                            <p:childTnLst>
                              <p:par>
                                <p:cTn id="42" presetID="53"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par>
                          <p:cTn id="47" fill="hold">
                            <p:stCondLst>
                              <p:cond delay="3000"/>
                            </p:stCondLst>
                            <p:childTnLst>
                              <p:par>
                                <p:cTn id="48" presetID="6" presetClass="emph" presetSubtype="0" fill="hold" nodeType="afterEffect">
                                  <p:stCondLst>
                                    <p:cond delay="0"/>
                                  </p:stCondLst>
                                  <p:childTnLst>
                                    <p:animScale>
                                      <p:cBhvr>
                                        <p:cTn id="49" dur="2000" fill="hold"/>
                                        <p:tgtEl>
                                          <p:spTgt spid="11"/>
                                        </p:tgtEl>
                                      </p:cBhvr>
                                      <p:by x="150000" y="150000"/>
                                    </p:animScale>
                                  </p:childTnLst>
                                </p:cTn>
                              </p:par>
                            </p:childTnLst>
                          </p:cTn>
                        </p:par>
                        <p:par>
                          <p:cTn id="50" fill="hold">
                            <p:stCondLst>
                              <p:cond delay="5000"/>
                            </p:stCondLst>
                            <p:childTnLst>
                              <p:par>
                                <p:cTn id="51" presetID="53" presetClass="entr" presetSubtype="0" fill="hold" nodeType="afterEffect">
                                  <p:stCondLst>
                                    <p:cond delay="0"/>
                                  </p:stCondLst>
                                  <p:childTnLst>
                                    <p:set>
                                      <p:cBhvr>
                                        <p:cTn id="52" dur="1" fill="hold">
                                          <p:stCondLst>
                                            <p:cond delay="0"/>
                                          </p:stCondLst>
                                        </p:cTn>
                                        <p:tgtEl>
                                          <p:spTgt spid="123"/>
                                        </p:tgtEl>
                                        <p:attrNameLst>
                                          <p:attrName>style.visibility</p:attrName>
                                        </p:attrNameLst>
                                      </p:cBhvr>
                                      <p:to>
                                        <p:strVal val="visible"/>
                                      </p:to>
                                    </p:set>
                                    <p:anim calcmode="lin" valueType="num">
                                      <p:cBhvr>
                                        <p:cTn id="53" dur="500" fill="hold"/>
                                        <p:tgtEl>
                                          <p:spTgt spid="123"/>
                                        </p:tgtEl>
                                        <p:attrNameLst>
                                          <p:attrName>ppt_w</p:attrName>
                                        </p:attrNameLst>
                                      </p:cBhvr>
                                      <p:tavLst>
                                        <p:tav tm="0">
                                          <p:val>
                                            <p:fltVal val="0"/>
                                          </p:val>
                                        </p:tav>
                                        <p:tav tm="100000">
                                          <p:val>
                                            <p:strVal val="#ppt_w"/>
                                          </p:val>
                                        </p:tav>
                                      </p:tavLst>
                                    </p:anim>
                                    <p:anim calcmode="lin" valueType="num">
                                      <p:cBhvr>
                                        <p:cTn id="54" dur="500" fill="hold"/>
                                        <p:tgtEl>
                                          <p:spTgt spid="123"/>
                                        </p:tgtEl>
                                        <p:attrNameLst>
                                          <p:attrName>ppt_h</p:attrName>
                                        </p:attrNameLst>
                                      </p:cBhvr>
                                      <p:tavLst>
                                        <p:tav tm="0">
                                          <p:val>
                                            <p:fltVal val="0"/>
                                          </p:val>
                                        </p:tav>
                                        <p:tav tm="100000">
                                          <p:val>
                                            <p:strVal val="#ppt_h"/>
                                          </p:val>
                                        </p:tav>
                                      </p:tavLst>
                                    </p:anim>
                                    <p:animEffect transition="in" filter="fade">
                                      <p:cBhvr>
                                        <p:cTn id="55" dur="500"/>
                                        <p:tgtEl>
                                          <p:spTgt spid="123"/>
                                        </p:tgtEl>
                                      </p:cBhvr>
                                    </p:animEffect>
                                  </p:childTnLst>
                                </p:cTn>
                              </p:par>
                            </p:childTnLst>
                          </p:cTn>
                        </p:par>
                        <p:par>
                          <p:cTn id="56" fill="hold">
                            <p:stCondLst>
                              <p:cond delay="5500"/>
                            </p:stCondLst>
                            <p:childTnLst>
                              <p:par>
                                <p:cTn id="57" presetID="53" presetClass="entr" presetSubtype="0" fill="hold" nodeType="afterEffect">
                                  <p:stCondLst>
                                    <p:cond delay="0"/>
                                  </p:stCondLst>
                                  <p:childTnLst>
                                    <p:set>
                                      <p:cBhvr>
                                        <p:cTn id="58" dur="1" fill="hold">
                                          <p:stCondLst>
                                            <p:cond delay="0"/>
                                          </p:stCondLst>
                                        </p:cTn>
                                        <p:tgtEl>
                                          <p:spTgt spid="128"/>
                                        </p:tgtEl>
                                        <p:attrNameLst>
                                          <p:attrName>style.visibility</p:attrName>
                                        </p:attrNameLst>
                                      </p:cBhvr>
                                      <p:to>
                                        <p:strVal val="visible"/>
                                      </p:to>
                                    </p:set>
                                    <p:anim calcmode="lin" valueType="num">
                                      <p:cBhvr>
                                        <p:cTn id="59" dur="500" fill="hold"/>
                                        <p:tgtEl>
                                          <p:spTgt spid="128"/>
                                        </p:tgtEl>
                                        <p:attrNameLst>
                                          <p:attrName>ppt_w</p:attrName>
                                        </p:attrNameLst>
                                      </p:cBhvr>
                                      <p:tavLst>
                                        <p:tav tm="0">
                                          <p:val>
                                            <p:fltVal val="0"/>
                                          </p:val>
                                        </p:tav>
                                        <p:tav tm="100000">
                                          <p:val>
                                            <p:strVal val="#ppt_w"/>
                                          </p:val>
                                        </p:tav>
                                      </p:tavLst>
                                    </p:anim>
                                    <p:anim calcmode="lin" valueType="num">
                                      <p:cBhvr>
                                        <p:cTn id="60" dur="500" fill="hold"/>
                                        <p:tgtEl>
                                          <p:spTgt spid="128"/>
                                        </p:tgtEl>
                                        <p:attrNameLst>
                                          <p:attrName>ppt_h</p:attrName>
                                        </p:attrNameLst>
                                      </p:cBhvr>
                                      <p:tavLst>
                                        <p:tav tm="0">
                                          <p:val>
                                            <p:fltVal val="0"/>
                                          </p:val>
                                        </p:tav>
                                        <p:tav tm="100000">
                                          <p:val>
                                            <p:strVal val="#ppt_h"/>
                                          </p:val>
                                        </p:tav>
                                      </p:tavLst>
                                    </p:anim>
                                    <p:animEffect transition="in" filter="fade">
                                      <p:cBhvr>
                                        <p:cTn id="61" dur="500"/>
                                        <p:tgtEl>
                                          <p:spTgt spid="128"/>
                                        </p:tgtEl>
                                      </p:cBhvr>
                                    </p:animEffect>
                                  </p:childTnLst>
                                </p:cTn>
                              </p:par>
                            </p:childTnLst>
                          </p:cTn>
                        </p:par>
                        <p:par>
                          <p:cTn id="62" fill="hold">
                            <p:stCondLst>
                              <p:cond delay="6000"/>
                            </p:stCondLst>
                            <p:childTnLst>
                              <p:par>
                                <p:cTn id="63" presetID="53" presetClass="entr" presetSubtype="0" fill="hold" nodeType="afterEffect">
                                  <p:stCondLst>
                                    <p:cond delay="0"/>
                                  </p:stCondLst>
                                  <p:childTnLst>
                                    <p:set>
                                      <p:cBhvr>
                                        <p:cTn id="64" dur="1" fill="hold">
                                          <p:stCondLst>
                                            <p:cond delay="0"/>
                                          </p:stCondLst>
                                        </p:cTn>
                                        <p:tgtEl>
                                          <p:spTgt spid="118"/>
                                        </p:tgtEl>
                                        <p:attrNameLst>
                                          <p:attrName>style.visibility</p:attrName>
                                        </p:attrNameLst>
                                      </p:cBhvr>
                                      <p:to>
                                        <p:strVal val="visible"/>
                                      </p:to>
                                    </p:set>
                                    <p:anim calcmode="lin" valueType="num">
                                      <p:cBhvr>
                                        <p:cTn id="65" dur="500" fill="hold"/>
                                        <p:tgtEl>
                                          <p:spTgt spid="118"/>
                                        </p:tgtEl>
                                        <p:attrNameLst>
                                          <p:attrName>ppt_w</p:attrName>
                                        </p:attrNameLst>
                                      </p:cBhvr>
                                      <p:tavLst>
                                        <p:tav tm="0">
                                          <p:val>
                                            <p:fltVal val="0"/>
                                          </p:val>
                                        </p:tav>
                                        <p:tav tm="100000">
                                          <p:val>
                                            <p:strVal val="#ppt_w"/>
                                          </p:val>
                                        </p:tav>
                                      </p:tavLst>
                                    </p:anim>
                                    <p:anim calcmode="lin" valueType="num">
                                      <p:cBhvr>
                                        <p:cTn id="66" dur="500" fill="hold"/>
                                        <p:tgtEl>
                                          <p:spTgt spid="118"/>
                                        </p:tgtEl>
                                        <p:attrNameLst>
                                          <p:attrName>ppt_h</p:attrName>
                                        </p:attrNameLst>
                                      </p:cBhvr>
                                      <p:tavLst>
                                        <p:tav tm="0">
                                          <p:val>
                                            <p:fltVal val="0"/>
                                          </p:val>
                                        </p:tav>
                                        <p:tav tm="100000">
                                          <p:val>
                                            <p:strVal val="#ppt_h"/>
                                          </p:val>
                                        </p:tav>
                                      </p:tavLst>
                                    </p:anim>
                                    <p:animEffect transition="in" filter="fade">
                                      <p:cBhvr>
                                        <p:cTn id="67" dur="500"/>
                                        <p:tgtEl>
                                          <p:spTgt spid="118"/>
                                        </p:tgtEl>
                                      </p:cBhvr>
                                    </p:animEffect>
                                  </p:childTnLst>
                                </p:cTn>
                              </p:par>
                            </p:childTnLst>
                          </p:cTn>
                        </p:par>
                        <p:par>
                          <p:cTn id="68" fill="hold">
                            <p:stCondLst>
                              <p:cond delay="6500"/>
                            </p:stCondLst>
                            <p:childTnLst>
                              <p:par>
                                <p:cTn id="69" presetID="53" presetClass="entr" presetSubtype="0" fill="hold" nodeType="afterEffect">
                                  <p:stCondLst>
                                    <p:cond delay="0"/>
                                  </p:stCondLst>
                                  <p:childTnLst>
                                    <p:set>
                                      <p:cBhvr>
                                        <p:cTn id="70" dur="1" fill="hold">
                                          <p:stCondLst>
                                            <p:cond delay="0"/>
                                          </p:stCondLst>
                                        </p:cTn>
                                        <p:tgtEl>
                                          <p:spTgt spid="133"/>
                                        </p:tgtEl>
                                        <p:attrNameLst>
                                          <p:attrName>style.visibility</p:attrName>
                                        </p:attrNameLst>
                                      </p:cBhvr>
                                      <p:to>
                                        <p:strVal val="visible"/>
                                      </p:to>
                                    </p:set>
                                    <p:anim calcmode="lin" valueType="num">
                                      <p:cBhvr>
                                        <p:cTn id="71" dur="500" fill="hold"/>
                                        <p:tgtEl>
                                          <p:spTgt spid="133"/>
                                        </p:tgtEl>
                                        <p:attrNameLst>
                                          <p:attrName>ppt_w</p:attrName>
                                        </p:attrNameLst>
                                      </p:cBhvr>
                                      <p:tavLst>
                                        <p:tav tm="0">
                                          <p:val>
                                            <p:fltVal val="0"/>
                                          </p:val>
                                        </p:tav>
                                        <p:tav tm="100000">
                                          <p:val>
                                            <p:strVal val="#ppt_w"/>
                                          </p:val>
                                        </p:tav>
                                      </p:tavLst>
                                    </p:anim>
                                    <p:anim calcmode="lin" valueType="num">
                                      <p:cBhvr>
                                        <p:cTn id="72" dur="500" fill="hold"/>
                                        <p:tgtEl>
                                          <p:spTgt spid="133"/>
                                        </p:tgtEl>
                                        <p:attrNameLst>
                                          <p:attrName>ppt_h</p:attrName>
                                        </p:attrNameLst>
                                      </p:cBhvr>
                                      <p:tavLst>
                                        <p:tav tm="0">
                                          <p:val>
                                            <p:fltVal val="0"/>
                                          </p:val>
                                        </p:tav>
                                        <p:tav tm="100000">
                                          <p:val>
                                            <p:strVal val="#ppt_h"/>
                                          </p:val>
                                        </p:tav>
                                      </p:tavLst>
                                    </p:anim>
                                    <p:animEffect transition="in" filter="fade">
                                      <p:cBhvr>
                                        <p:cTn id="73" dur="500"/>
                                        <p:tgtEl>
                                          <p:spTgt spid="133"/>
                                        </p:tgtEl>
                                      </p:cBhvr>
                                    </p:animEffect>
                                  </p:childTnLst>
                                </p:cTn>
                              </p:par>
                            </p:childTnLst>
                          </p:cTn>
                        </p:par>
                        <p:par>
                          <p:cTn id="74" fill="hold">
                            <p:stCondLst>
                              <p:cond delay="7000"/>
                            </p:stCondLst>
                            <p:childTnLst>
                              <p:par>
                                <p:cTn id="75" presetID="53" presetClass="entr" presetSubtype="0" fill="hold" nodeType="afterEffect">
                                  <p:stCondLst>
                                    <p:cond delay="0"/>
                                  </p:stCondLst>
                                  <p:childTnLst>
                                    <p:set>
                                      <p:cBhvr>
                                        <p:cTn id="76" dur="1" fill="hold">
                                          <p:stCondLst>
                                            <p:cond delay="0"/>
                                          </p:stCondLst>
                                        </p:cTn>
                                        <p:tgtEl>
                                          <p:spTgt spid="138"/>
                                        </p:tgtEl>
                                        <p:attrNameLst>
                                          <p:attrName>style.visibility</p:attrName>
                                        </p:attrNameLst>
                                      </p:cBhvr>
                                      <p:to>
                                        <p:strVal val="visible"/>
                                      </p:to>
                                    </p:set>
                                    <p:anim calcmode="lin" valueType="num">
                                      <p:cBhvr>
                                        <p:cTn id="77" dur="500" fill="hold"/>
                                        <p:tgtEl>
                                          <p:spTgt spid="138"/>
                                        </p:tgtEl>
                                        <p:attrNameLst>
                                          <p:attrName>ppt_w</p:attrName>
                                        </p:attrNameLst>
                                      </p:cBhvr>
                                      <p:tavLst>
                                        <p:tav tm="0">
                                          <p:val>
                                            <p:fltVal val="0"/>
                                          </p:val>
                                        </p:tav>
                                        <p:tav tm="100000">
                                          <p:val>
                                            <p:strVal val="#ppt_w"/>
                                          </p:val>
                                        </p:tav>
                                      </p:tavLst>
                                    </p:anim>
                                    <p:anim calcmode="lin" valueType="num">
                                      <p:cBhvr>
                                        <p:cTn id="78" dur="500" fill="hold"/>
                                        <p:tgtEl>
                                          <p:spTgt spid="138"/>
                                        </p:tgtEl>
                                        <p:attrNameLst>
                                          <p:attrName>ppt_h</p:attrName>
                                        </p:attrNameLst>
                                      </p:cBhvr>
                                      <p:tavLst>
                                        <p:tav tm="0">
                                          <p:val>
                                            <p:fltVal val="0"/>
                                          </p:val>
                                        </p:tav>
                                        <p:tav tm="100000">
                                          <p:val>
                                            <p:strVal val="#ppt_h"/>
                                          </p:val>
                                        </p:tav>
                                      </p:tavLst>
                                    </p:anim>
                                    <p:animEffect transition="in" filter="fade">
                                      <p:cBhvr>
                                        <p:cTn id="79" dur="500"/>
                                        <p:tgtEl>
                                          <p:spTgt spid="138"/>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0" fill="hold" nodeType="clickEffect">
                                  <p:stCondLst>
                                    <p:cond delay="0"/>
                                  </p:stCondLst>
                                  <p:childTnLst>
                                    <p:set>
                                      <p:cBhvr>
                                        <p:cTn id="83" dur="1" fill="hold">
                                          <p:stCondLst>
                                            <p:cond delay="0"/>
                                          </p:stCondLst>
                                        </p:cTn>
                                        <p:tgtEl>
                                          <p:spTgt spid="163"/>
                                        </p:tgtEl>
                                        <p:attrNameLst>
                                          <p:attrName>style.visibility</p:attrName>
                                        </p:attrNameLst>
                                      </p:cBhvr>
                                      <p:to>
                                        <p:strVal val="visible"/>
                                      </p:to>
                                    </p:set>
                                    <p:anim calcmode="lin" valueType="num">
                                      <p:cBhvr>
                                        <p:cTn id="84" dur="500" fill="hold"/>
                                        <p:tgtEl>
                                          <p:spTgt spid="163"/>
                                        </p:tgtEl>
                                        <p:attrNameLst>
                                          <p:attrName>ppt_w</p:attrName>
                                        </p:attrNameLst>
                                      </p:cBhvr>
                                      <p:tavLst>
                                        <p:tav tm="0">
                                          <p:val>
                                            <p:fltVal val="0"/>
                                          </p:val>
                                        </p:tav>
                                        <p:tav tm="100000">
                                          <p:val>
                                            <p:strVal val="#ppt_w"/>
                                          </p:val>
                                        </p:tav>
                                      </p:tavLst>
                                    </p:anim>
                                    <p:anim calcmode="lin" valueType="num">
                                      <p:cBhvr>
                                        <p:cTn id="85" dur="500" fill="hold"/>
                                        <p:tgtEl>
                                          <p:spTgt spid="163"/>
                                        </p:tgtEl>
                                        <p:attrNameLst>
                                          <p:attrName>ppt_h</p:attrName>
                                        </p:attrNameLst>
                                      </p:cBhvr>
                                      <p:tavLst>
                                        <p:tav tm="0">
                                          <p:val>
                                            <p:fltVal val="0"/>
                                          </p:val>
                                        </p:tav>
                                        <p:tav tm="100000">
                                          <p:val>
                                            <p:strVal val="#ppt_h"/>
                                          </p:val>
                                        </p:tav>
                                      </p:tavLst>
                                    </p:anim>
                                    <p:animEffect transition="in" filter="fade">
                                      <p:cBhvr>
                                        <p:cTn id="86" dur="500"/>
                                        <p:tgtEl>
                                          <p:spTgt spid="163"/>
                                        </p:tgtEl>
                                      </p:cBhvr>
                                    </p:animEffect>
                                  </p:childTnLst>
                                </p:cTn>
                              </p:par>
                            </p:childTnLst>
                          </p:cTn>
                        </p:par>
                      </p:childTnLst>
                    </p:cTn>
                  </p:par>
                  <p:par>
                    <p:cTn id="87" fill="hold">
                      <p:stCondLst>
                        <p:cond delay="indefinite"/>
                      </p:stCondLst>
                      <p:childTnLst>
                        <p:par>
                          <p:cTn id="88" fill="hold">
                            <p:stCondLst>
                              <p:cond delay="0"/>
                            </p:stCondLst>
                            <p:childTnLst>
                              <p:par>
                                <p:cTn id="89" presetID="6" presetClass="emph" presetSubtype="0" fill="hold" nodeType="clickEffect">
                                  <p:stCondLst>
                                    <p:cond delay="0"/>
                                  </p:stCondLst>
                                  <p:childTnLst>
                                    <p:animScale>
                                      <p:cBhvr>
                                        <p:cTn id="90" dur="2000" fill="hold"/>
                                        <p:tgtEl>
                                          <p:spTgt spid="163"/>
                                        </p:tgtEl>
                                      </p:cBhvr>
                                      <p:by x="150000" y="150000"/>
                                    </p:animScale>
                                  </p:childTnLst>
                                </p:cTn>
                              </p:par>
                            </p:childTnLst>
                          </p:cTn>
                        </p:par>
                      </p:childTnLst>
                    </p:cTn>
                  </p:par>
                  <p:par>
                    <p:cTn id="91" fill="hold">
                      <p:stCondLst>
                        <p:cond delay="indefinite"/>
                      </p:stCondLst>
                      <p:childTnLst>
                        <p:par>
                          <p:cTn id="92" fill="hold">
                            <p:stCondLst>
                              <p:cond delay="0"/>
                            </p:stCondLst>
                            <p:childTnLst>
                              <p:par>
                                <p:cTn id="93" presetID="53" presetClass="entr" presetSubtype="0" fill="hold" grpId="0" nodeType="clickEffect">
                                  <p:stCondLst>
                                    <p:cond delay="0"/>
                                  </p:stCondLst>
                                  <p:childTnLst>
                                    <p:set>
                                      <p:cBhvr>
                                        <p:cTn id="94" dur="1" fill="hold">
                                          <p:stCondLst>
                                            <p:cond delay="0"/>
                                          </p:stCondLst>
                                        </p:cTn>
                                        <p:tgtEl>
                                          <p:spTgt spid="198"/>
                                        </p:tgtEl>
                                        <p:attrNameLst>
                                          <p:attrName>style.visibility</p:attrName>
                                        </p:attrNameLst>
                                      </p:cBhvr>
                                      <p:to>
                                        <p:strVal val="visible"/>
                                      </p:to>
                                    </p:set>
                                    <p:anim calcmode="lin" valueType="num">
                                      <p:cBhvr>
                                        <p:cTn id="95" dur="500" fill="hold"/>
                                        <p:tgtEl>
                                          <p:spTgt spid="198"/>
                                        </p:tgtEl>
                                        <p:attrNameLst>
                                          <p:attrName>ppt_w</p:attrName>
                                        </p:attrNameLst>
                                      </p:cBhvr>
                                      <p:tavLst>
                                        <p:tav tm="0">
                                          <p:val>
                                            <p:fltVal val="0"/>
                                          </p:val>
                                        </p:tav>
                                        <p:tav tm="100000">
                                          <p:val>
                                            <p:strVal val="#ppt_w"/>
                                          </p:val>
                                        </p:tav>
                                      </p:tavLst>
                                    </p:anim>
                                    <p:anim calcmode="lin" valueType="num">
                                      <p:cBhvr>
                                        <p:cTn id="96" dur="500" fill="hold"/>
                                        <p:tgtEl>
                                          <p:spTgt spid="198"/>
                                        </p:tgtEl>
                                        <p:attrNameLst>
                                          <p:attrName>ppt_h</p:attrName>
                                        </p:attrNameLst>
                                      </p:cBhvr>
                                      <p:tavLst>
                                        <p:tav tm="0">
                                          <p:val>
                                            <p:fltVal val="0"/>
                                          </p:val>
                                        </p:tav>
                                        <p:tav tm="100000">
                                          <p:val>
                                            <p:strVal val="#ppt_h"/>
                                          </p:val>
                                        </p:tav>
                                      </p:tavLst>
                                    </p:anim>
                                    <p:animEffect transition="in" filter="fade">
                                      <p:cBhvr>
                                        <p:cTn id="97" dur="500"/>
                                        <p:tgtEl>
                                          <p:spTgt spid="198"/>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0" fill="hold" nodeType="clickEffect">
                                  <p:stCondLst>
                                    <p:cond delay="0"/>
                                  </p:stCondLst>
                                  <p:childTnLst>
                                    <p:set>
                                      <p:cBhvr>
                                        <p:cTn id="101" dur="1" fill="hold">
                                          <p:stCondLst>
                                            <p:cond delay="0"/>
                                          </p:stCondLst>
                                        </p:cTn>
                                        <p:tgtEl>
                                          <p:spTgt spid="158"/>
                                        </p:tgtEl>
                                        <p:attrNameLst>
                                          <p:attrName>style.visibility</p:attrName>
                                        </p:attrNameLst>
                                      </p:cBhvr>
                                      <p:to>
                                        <p:strVal val="visible"/>
                                      </p:to>
                                    </p:set>
                                    <p:anim calcmode="lin" valueType="num">
                                      <p:cBhvr>
                                        <p:cTn id="102" dur="500" fill="hold"/>
                                        <p:tgtEl>
                                          <p:spTgt spid="158"/>
                                        </p:tgtEl>
                                        <p:attrNameLst>
                                          <p:attrName>ppt_w</p:attrName>
                                        </p:attrNameLst>
                                      </p:cBhvr>
                                      <p:tavLst>
                                        <p:tav tm="0">
                                          <p:val>
                                            <p:fltVal val="0"/>
                                          </p:val>
                                        </p:tav>
                                        <p:tav tm="100000">
                                          <p:val>
                                            <p:strVal val="#ppt_w"/>
                                          </p:val>
                                        </p:tav>
                                      </p:tavLst>
                                    </p:anim>
                                    <p:anim calcmode="lin" valueType="num">
                                      <p:cBhvr>
                                        <p:cTn id="103" dur="500" fill="hold"/>
                                        <p:tgtEl>
                                          <p:spTgt spid="158"/>
                                        </p:tgtEl>
                                        <p:attrNameLst>
                                          <p:attrName>ppt_h</p:attrName>
                                        </p:attrNameLst>
                                      </p:cBhvr>
                                      <p:tavLst>
                                        <p:tav tm="0">
                                          <p:val>
                                            <p:fltVal val="0"/>
                                          </p:val>
                                        </p:tav>
                                        <p:tav tm="100000">
                                          <p:val>
                                            <p:strVal val="#ppt_h"/>
                                          </p:val>
                                        </p:tav>
                                      </p:tavLst>
                                    </p:anim>
                                    <p:animEffect transition="in" filter="fade">
                                      <p:cBhvr>
                                        <p:cTn id="104" dur="500"/>
                                        <p:tgtEl>
                                          <p:spTgt spid="158"/>
                                        </p:tgtEl>
                                      </p:cBhvr>
                                    </p:animEffect>
                                  </p:childTnLst>
                                </p:cTn>
                              </p:par>
                              <p:par>
                                <p:cTn id="105" presetID="53" presetClass="entr" presetSubtype="0" fill="hold" nodeType="withEffect">
                                  <p:stCondLst>
                                    <p:cond delay="0"/>
                                  </p:stCondLst>
                                  <p:childTnLst>
                                    <p:set>
                                      <p:cBhvr>
                                        <p:cTn id="106" dur="1" fill="hold">
                                          <p:stCondLst>
                                            <p:cond delay="0"/>
                                          </p:stCondLst>
                                        </p:cTn>
                                        <p:tgtEl>
                                          <p:spTgt spid="148"/>
                                        </p:tgtEl>
                                        <p:attrNameLst>
                                          <p:attrName>style.visibility</p:attrName>
                                        </p:attrNameLst>
                                      </p:cBhvr>
                                      <p:to>
                                        <p:strVal val="visible"/>
                                      </p:to>
                                    </p:set>
                                    <p:anim calcmode="lin" valueType="num">
                                      <p:cBhvr>
                                        <p:cTn id="107" dur="500" fill="hold"/>
                                        <p:tgtEl>
                                          <p:spTgt spid="148"/>
                                        </p:tgtEl>
                                        <p:attrNameLst>
                                          <p:attrName>ppt_w</p:attrName>
                                        </p:attrNameLst>
                                      </p:cBhvr>
                                      <p:tavLst>
                                        <p:tav tm="0">
                                          <p:val>
                                            <p:fltVal val="0"/>
                                          </p:val>
                                        </p:tav>
                                        <p:tav tm="100000">
                                          <p:val>
                                            <p:strVal val="#ppt_w"/>
                                          </p:val>
                                        </p:tav>
                                      </p:tavLst>
                                    </p:anim>
                                    <p:anim calcmode="lin" valueType="num">
                                      <p:cBhvr>
                                        <p:cTn id="108" dur="500" fill="hold"/>
                                        <p:tgtEl>
                                          <p:spTgt spid="148"/>
                                        </p:tgtEl>
                                        <p:attrNameLst>
                                          <p:attrName>ppt_h</p:attrName>
                                        </p:attrNameLst>
                                      </p:cBhvr>
                                      <p:tavLst>
                                        <p:tav tm="0">
                                          <p:val>
                                            <p:fltVal val="0"/>
                                          </p:val>
                                        </p:tav>
                                        <p:tav tm="100000">
                                          <p:val>
                                            <p:strVal val="#ppt_h"/>
                                          </p:val>
                                        </p:tav>
                                      </p:tavLst>
                                    </p:anim>
                                    <p:animEffect transition="in" filter="fade">
                                      <p:cBhvr>
                                        <p:cTn id="109" dur="500"/>
                                        <p:tgtEl>
                                          <p:spTgt spid="148"/>
                                        </p:tgtEl>
                                      </p:cBhvr>
                                    </p:animEffect>
                                  </p:childTnLst>
                                </p:cTn>
                              </p:par>
                              <p:par>
                                <p:cTn id="110" presetID="53" presetClass="entr" presetSubtype="0" fill="hold" nodeType="withEffect">
                                  <p:stCondLst>
                                    <p:cond delay="0"/>
                                  </p:stCondLst>
                                  <p:childTnLst>
                                    <p:set>
                                      <p:cBhvr>
                                        <p:cTn id="111" dur="1" fill="hold">
                                          <p:stCondLst>
                                            <p:cond delay="0"/>
                                          </p:stCondLst>
                                        </p:cTn>
                                        <p:tgtEl>
                                          <p:spTgt spid="63"/>
                                        </p:tgtEl>
                                        <p:attrNameLst>
                                          <p:attrName>style.visibility</p:attrName>
                                        </p:attrNameLst>
                                      </p:cBhvr>
                                      <p:to>
                                        <p:strVal val="visible"/>
                                      </p:to>
                                    </p:set>
                                    <p:anim calcmode="lin" valueType="num">
                                      <p:cBhvr>
                                        <p:cTn id="112" dur="500" fill="hold"/>
                                        <p:tgtEl>
                                          <p:spTgt spid="63"/>
                                        </p:tgtEl>
                                        <p:attrNameLst>
                                          <p:attrName>ppt_w</p:attrName>
                                        </p:attrNameLst>
                                      </p:cBhvr>
                                      <p:tavLst>
                                        <p:tav tm="0">
                                          <p:val>
                                            <p:fltVal val="0"/>
                                          </p:val>
                                        </p:tav>
                                        <p:tav tm="100000">
                                          <p:val>
                                            <p:strVal val="#ppt_w"/>
                                          </p:val>
                                        </p:tav>
                                      </p:tavLst>
                                    </p:anim>
                                    <p:anim calcmode="lin" valueType="num">
                                      <p:cBhvr>
                                        <p:cTn id="113" dur="500" fill="hold"/>
                                        <p:tgtEl>
                                          <p:spTgt spid="63"/>
                                        </p:tgtEl>
                                        <p:attrNameLst>
                                          <p:attrName>ppt_h</p:attrName>
                                        </p:attrNameLst>
                                      </p:cBhvr>
                                      <p:tavLst>
                                        <p:tav tm="0">
                                          <p:val>
                                            <p:fltVal val="0"/>
                                          </p:val>
                                        </p:tav>
                                        <p:tav tm="100000">
                                          <p:val>
                                            <p:strVal val="#ppt_h"/>
                                          </p:val>
                                        </p:tav>
                                      </p:tavLst>
                                    </p:anim>
                                    <p:animEffect transition="in" filter="fade">
                                      <p:cBhvr>
                                        <p:cTn id="114" dur="500"/>
                                        <p:tgtEl>
                                          <p:spTgt spid="63"/>
                                        </p:tgtEl>
                                      </p:cBhvr>
                                    </p:animEffect>
                                  </p:childTnLst>
                                </p:cTn>
                              </p:par>
                              <p:par>
                                <p:cTn id="115" presetID="53" presetClass="entr" presetSubtype="0" fill="hold" nodeType="withEffect">
                                  <p:stCondLst>
                                    <p:cond delay="0"/>
                                  </p:stCondLst>
                                  <p:childTnLst>
                                    <p:set>
                                      <p:cBhvr>
                                        <p:cTn id="116" dur="1" fill="hold">
                                          <p:stCondLst>
                                            <p:cond delay="0"/>
                                          </p:stCondLst>
                                        </p:cTn>
                                        <p:tgtEl>
                                          <p:spTgt spid="143"/>
                                        </p:tgtEl>
                                        <p:attrNameLst>
                                          <p:attrName>style.visibility</p:attrName>
                                        </p:attrNameLst>
                                      </p:cBhvr>
                                      <p:to>
                                        <p:strVal val="visible"/>
                                      </p:to>
                                    </p:set>
                                    <p:anim calcmode="lin" valueType="num">
                                      <p:cBhvr>
                                        <p:cTn id="117" dur="500" fill="hold"/>
                                        <p:tgtEl>
                                          <p:spTgt spid="143"/>
                                        </p:tgtEl>
                                        <p:attrNameLst>
                                          <p:attrName>ppt_w</p:attrName>
                                        </p:attrNameLst>
                                      </p:cBhvr>
                                      <p:tavLst>
                                        <p:tav tm="0">
                                          <p:val>
                                            <p:fltVal val="0"/>
                                          </p:val>
                                        </p:tav>
                                        <p:tav tm="100000">
                                          <p:val>
                                            <p:strVal val="#ppt_w"/>
                                          </p:val>
                                        </p:tav>
                                      </p:tavLst>
                                    </p:anim>
                                    <p:anim calcmode="lin" valueType="num">
                                      <p:cBhvr>
                                        <p:cTn id="118" dur="500" fill="hold"/>
                                        <p:tgtEl>
                                          <p:spTgt spid="143"/>
                                        </p:tgtEl>
                                        <p:attrNameLst>
                                          <p:attrName>ppt_h</p:attrName>
                                        </p:attrNameLst>
                                      </p:cBhvr>
                                      <p:tavLst>
                                        <p:tav tm="0">
                                          <p:val>
                                            <p:fltVal val="0"/>
                                          </p:val>
                                        </p:tav>
                                        <p:tav tm="100000">
                                          <p:val>
                                            <p:strVal val="#ppt_h"/>
                                          </p:val>
                                        </p:tav>
                                      </p:tavLst>
                                    </p:anim>
                                    <p:animEffect transition="in" filter="fade">
                                      <p:cBhvr>
                                        <p:cTn id="119" dur="500"/>
                                        <p:tgtEl>
                                          <p:spTgt spid="143"/>
                                        </p:tgtEl>
                                      </p:cBhvr>
                                    </p:animEffect>
                                  </p:childTnLst>
                                </p:cTn>
                              </p:par>
                              <p:par>
                                <p:cTn id="120" presetID="53" presetClass="entr" presetSubtype="0" fill="hold" nodeType="withEffect">
                                  <p:stCondLst>
                                    <p:cond delay="0"/>
                                  </p:stCondLst>
                                  <p:childTnLst>
                                    <p:set>
                                      <p:cBhvr>
                                        <p:cTn id="121" dur="1" fill="hold">
                                          <p:stCondLst>
                                            <p:cond delay="0"/>
                                          </p:stCondLst>
                                        </p:cTn>
                                        <p:tgtEl>
                                          <p:spTgt spid="153"/>
                                        </p:tgtEl>
                                        <p:attrNameLst>
                                          <p:attrName>style.visibility</p:attrName>
                                        </p:attrNameLst>
                                      </p:cBhvr>
                                      <p:to>
                                        <p:strVal val="visible"/>
                                      </p:to>
                                    </p:set>
                                    <p:anim calcmode="lin" valueType="num">
                                      <p:cBhvr>
                                        <p:cTn id="122" dur="500" fill="hold"/>
                                        <p:tgtEl>
                                          <p:spTgt spid="153"/>
                                        </p:tgtEl>
                                        <p:attrNameLst>
                                          <p:attrName>ppt_w</p:attrName>
                                        </p:attrNameLst>
                                      </p:cBhvr>
                                      <p:tavLst>
                                        <p:tav tm="0">
                                          <p:val>
                                            <p:fltVal val="0"/>
                                          </p:val>
                                        </p:tav>
                                        <p:tav tm="100000">
                                          <p:val>
                                            <p:strVal val="#ppt_w"/>
                                          </p:val>
                                        </p:tav>
                                      </p:tavLst>
                                    </p:anim>
                                    <p:anim calcmode="lin" valueType="num">
                                      <p:cBhvr>
                                        <p:cTn id="123" dur="500" fill="hold"/>
                                        <p:tgtEl>
                                          <p:spTgt spid="153"/>
                                        </p:tgtEl>
                                        <p:attrNameLst>
                                          <p:attrName>ppt_h</p:attrName>
                                        </p:attrNameLst>
                                      </p:cBhvr>
                                      <p:tavLst>
                                        <p:tav tm="0">
                                          <p:val>
                                            <p:fltVal val="0"/>
                                          </p:val>
                                        </p:tav>
                                        <p:tav tm="100000">
                                          <p:val>
                                            <p:strVal val="#ppt_h"/>
                                          </p:val>
                                        </p:tav>
                                      </p:tavLst>
                                    </p:anim>
                                    <p:animEffect transition="in" filter="fade">
                                      <p:cBhvr>
                                        <p:cTn id="124" dur="500"/>
                                        <p:tgtEl>
                                          <p:spTgt spid="153"/>
                                        </p:tgtEl>
                                      </p:cBhvr>
                                    </p:animEffect>
                                  </p:childTnLst>
                                </p:cTn>
                              </p:par>
                            </p:childTnLst>
                          </p:cTn>
                        </p:par>
                        <p:par>
                          <p:cTn id="125" fill="hold">
                            <p:stCondLst>
                              <p:cond delay="500"/>
                            </p:stCondLst>
                            <p:childTnLst>
                              <p:par>
                                <p:cTn id="126" presetID="53" presetClass="entr" presetSubtype="0" fill="hold" nodeType="afterEffect">
                                  <p:stCondLst>
                                    <p:cond delay="0"/>
                                  </p:stCondLst>
                                  <p:childTnLst>
                                    <p:set>
                                      <p:cBhvr>
                                        <p:cTn id="127" dur="1" fill="hold">
                                          <p:stCondLst>
                                            <p:cond delay="0"/>
                                          </p:stCondLst>
                                        </p:cTn>
                                        <p:tgtEl>
                                          <p:spTgt spid="172"/>
                                        </p:tgtEl>
                                        <p:attrNameLst>
                                          <p:attrName>style.visibility</p:attrName>
                                        </p:attrNameLst>
                                      </p:cBhvr>
                                      <p:to>
                                        <p:strVal val="visible"/>
                                      </p:to>
                                    </p:set>
                                    <p:anim calcmode="lin" valueType="num">
                                      <p:cBhvr>
                                        <p:cTn id="128" dur="500" fill="hold"/>
                                        <p:tgtEl>
                                          <p:spTgt spid="172"/>
                                        </p:tgtEl>
                                        <p:attrNameLst>
                                          <p:attrName>ppt_w</p:attrName>
                                        </p:attrNameLst>
                                      </p:cBhvr>
                                      <p:tavLst>
                                        <p:tav tm="0">
                                          <p:val>
                                            <p:fltVal val="0"/>
                                          </p:val>
                                        </p:tav>
                                        <p:tav tm="100000">
                                          <p:val>
                                            <p:strVal val="#ppt_w"/>
                                          </p:val>
                                        </p:tav>
                                      </p:tavLst>
                                    </p:anim>
                                    <p:anim calcmode="lin" valueType="num">
                                      <p:cBhvr>
                                        <p:cTn id="129" dur="500" fill="hold"/>
                                        <p:tgtEl>
                                          <p:spTgt spid="172"/>
                                        </p:tgtEl>
                                        <p:attrNameLst>
                                          <p:attrName>ppt_h</p:attrName>
                                        </p:attrNameLst>
                                      </p:cBhvr>
                                      <p:tavLst>
                                        <p:tav tm="0">
                                          <p:val>
                                            <p:fltVal val="0"/>
                                          </p:val>
                                        </p:tav>
                                        <p:tav tm="100000">
                                          <p:val>
                                            <p:strVal val="#ppt_h"/>
                                          </p:val>
                                        </p:tav>
                                      </p:tavLst>
                                    </p:anim>
                                    <p:animEffect transition="in" filter="fade">
                                      <p:cBhvr>
                                        <p:cTn id="130" dur="500"/>
                                        <p:tgtEl>
                                          <p:spTgt spid="172"/>
                                        </p:tgtEl>
                                      </p:cBhvr>
                                    </p:animEffect>
                                  </p:childTnLst>
                                </p:cTn>
                              </p:par>
                            </p:childTnLst>
                          </p:cTn>
                        </p:par>
                        <p:par>
                          <p:cTn id="131" fill="hold">
                            <p:stCondLst>
                              <p:cond delay="1000"/>
                            </p:stCondLst>
                            <p:childTnLst>
                              <p:par>
                                <p:cTn id="132" presetID="6" presetClass="emph" presetSubtype="0" fill="hold" nodeType="afterEffect">
                                  <p:stCondLst>
                                    <p:cond delay="0"/>
                                  </p:stCondLst>
                                  <p:childTnLst>
                                    <p:animScale>
                                      <p:cBhvr>
                                        <p:cTn id="133" dur="2000" fill="hold"/>
                                        <p:tgtEl>
                                          <p:spTgt spid="172"/>
                                        </p:tgtEl>
                                      </p:cBhvr>
                                      <p:by x="150000" y="150000"/>
                                    </p:animScale>
                                  </p:childTnLst>
                                </p:cTn>
                              </p:par>
                            </p:childTnLst>
                          </p:cTn>
                        </p:par>
                      </p:childTnLst>
                    </p:cTn>
                  </p:par>
                  <p:par>
                    <p:cTn id="134" fill="hold">
                      <p:stCondLst>
                        <p:cond delay="indefinite"/>
                      </p:stCondLst>
                      <p:childTnLst>
                        <p:par>
                          <p:cTn id="135" fill="hold">
                            <p:stCondLst>
                              <p:cond delay="0"/>
                            </p:stCondLst>
                            <p:childTnLst>
                              <p:par>
                                <p:cTn id="136" presetID="53" presetClass="entr" presetSubtype="0" fill="hold" nodeType="clickEffect">
                                  <p:stCondLst>
                                    <p:cond delay="0"/>
                                  </p:stCondLst>
                                  <p:childTnLst>
                                    <p:set>
                                      <p:cBhvr>
                                        <p:cTn id="137" dur="1" fill="hold">
                                          <p:stCondLst>
                                            <p:cond delay="0"/>
                                          </p:stCondLst>
                                        </p:cTn>
                                        <p:tgtEl>
                                          <p:spTgt spid="83"/>
                                        </p:tgtEl>
                                        <p:attrNameLst>
                                          <p:attrName>style.visibility</p:attrName>
                                        </p:attrNameLst>
                                      </p:cBhvr>
                                      <p:to>
                                        <p:strVal val="visible"/>
                                      </p:to>
                                    </p:set>
                                    <p:anim calcmode="lin" valueType="num">
                                      <p:cBhvr>
                                        <p:cTn id="138" dur="500" fill="hold"/>
                                        <p:tgtEl>
                                          <p:spTgt spid="83"/>
                                        </p:tgtEl>
                                        <p:attrNameLst>
                                          <p:attrName>ppt_w</p:attrName>
                                        </p:attrNameLst>
                                      </p:cBhvr>
                                      <p:tavLst>
                                        <p:tav tm="0">
                                          <p:val>
                                            <p:fltVal val="0"/>
                                          </p:val>
                                        </p:tav>
                                        <p:tav tm="100000">
                                          <p:val>
                                            <p:strVal val="#ppt_w"/>
                                          </p:val>
                                        </p:tav>
                                      </p:tavLst>
                                    </p:anim>
                                    <p:anim calcmode="lin" valueType="num">
                                      <p:cBhvr>
                                        <p:cTn id="139" dur="500" fill="hold"/>
                                        <p:tgtEl>
                                          <p:spTgt spid="83"/>
                                        </p:tgtEl>
                                        <p:attrNameLst>
                                          <p:attrName>ppt_h</p:attrName>
                                        </p:attrNameLst>
                                      </p:cBhvr>
                                      <p:tavLst>
                                        <p:tav tm="0">
                                          <p:val>
                                            <p:fltVal val="0"/>
                                          </p:val>
                                        </p:tav>
                                        <p:tav tm="100000">
                                          <p:val>
                                            <p:strVal val="#ppt_h"/>
                                          </p:val>
                                        </p:tav>
                                      </p:tavLst>
                                    </p:anim>
                                    <p:animEffect transition="in" filter="fade">
                                      <p:cBhvr>
                                        <p:cTn id="140" dur="500"/>
                                        <p:tgtEl>
                                          <p:spTgt spid="83"/>
                                        </p:tgtEl>
                                      </p:cBhvr>
                                    </p:animEffect>
                                  </p:childTnLst>
                                </p:cTn>
                              </p:par>
                              <p:par>
                                <p:cTn id="141" presetID="53" presetClass="entr" presetSubtype="0" fill="hold" nodeType="withEffect">
                                  <p:stCondLst>
                                    <p:cond delay="0"/>
                                  </p:stCondLst>
                                  <p:childTnLst>
                                    <p:set>
                                      <p:cBhvr>
                                        <p:cTn id="142" dur="1" fill="hold">
                                          <p:stCondLst>
                                            <p:cond delay="0"/>
                                          </p:stCondLst>
                                        </p:cTn>
                                        <p:tgtEl>
                                          <p:spTgt spid="68"/>
                                        </p:tgtEl>
                                        <p:attrNameLst>
                                          <p:attrName>style.visibility</p:attrName>
                                        </p:attrNameLst>
                                      </p:cBhvr>
                                      <p:to>
                                        <p:strVal val="visible"/>
                                      </p:to>
                                    </p:set>
                                    <p:anim calcmode="lin" valueType="num">
                                      <p:cBhvr>
                                        <p:cTn id="143" dur="500" fill="hold"/>
                                        <p:tgtEl>
                                          <p:spTgt spid="68"/>
                                        </p:tgtEl>
                                        <p:attrNameLst>
                                          <p:attrName>ppt_w</p:attrName>
                                        </p:attrNameLst>
                                      </p:cBhvr>
                                      <p:tavLst>
                                        <p:tav tm="0">
                                          <p:val>
                                            <p:fltVal val="0"/>
                                          </p:val>
                                        </p:tav>
                                        <p:tav tm="100000">
                                          <p:val>
                                            <p:strVal val="#ppt_w"/>
                                          </p:val>
                                        </p:tav>
                                      </p:tavLst>
                                    </p:anim>
                                    <p:anim calcmode="lin" valueType="num">
                                      <p:cBhvr>
                                        <p:cTn id="144" dur="500" fill="hold"/>
                                        <p:tgtEl>
                                          <p:spTgt spid="68"/>
                                        </p:tgtEl>
                                        <p:attrNameLst>
                                          <p:attrName>ppt_h</p:attrName>
                                        </p:attrNameLst>
                                      </p:cBhvr>
                                      <p:tavLst>
                                        <p:tav tm="0">
                                          <p:val>
                                            <p:fltVal val="0"/>
                                          </p:val>
                                        </p:tav>
                                        <p:tav tm="100000">
                                          <p:val>
                                            <p:strVal val="#ppt_h"/>
                                          </p:val>
                                        </p:tav>
                                      </p:tavLst>
                                    </p:anim>
                                    <p:animEffect transition="in" filter="fade">
                                      <p:cBhvr>
                                        <p:cTn id="145" dur="500"/>
                                        <p:tgtEl>
                                          <p:spTgt spid="68"/>
                                        </p:tgtEl>
                                      </p:cBhvr>
                                    </p:animEffect>
                                  </p:childTnLst>
                                </p:cTn>
                              </p:par>
                              <p:par>
                                <p:cTn id="146" presetID="53" presetClass="entr" presetSubtype="0" fill="hold" nodeType="withEffect">
                                  <p:stCondLst>
                                    <p:cond delay="0"/>
                                  </p:stCondLst>
                                  <p:childTnLst>
                                    <p:set>
                                      <p:cBhvr>
                                        <p:cTn id="147" dur="1" fill="hold">
                                          <p:stCondLst>
                                            <p:cond delay="0"/>
                                          </p:stCondLst>
                                        </p:cTn>
                                        <p:tgtEl>
                                          <p:spTgt spid="73"/>
                                        </p:tgtEl>
                                        <p:attrNameLst>
                                          <p:attrName>style.visibility</p:attrName>
                                        </p:attrNameLst>
                                      </p:cBhvr>
                                      <p:to>
                                        <p:strVal val="visible"/>
                                      </p:to>
                                    </p:set>
                                    <p:anim calcmode="lin" valueType="num">
                                      <p:cBhvr>
                                        <p:cTn id="148" dur="500" fill="hold"/>
                                        <p:tgtEl>
                                          <p:spTgt spid="73"/>
                                        </p:tgtEl>
                                        <p:attrNameLst>
                                          <p:attrName>ppt_w</p:attrName>
                                        </p:attrNameLst>
                                      </p:cBhvr>
                                      <p:tavLst>
                                        <p:tav tm="0">
                                          <p:val>
                                            <p:fltVal val="0"/>
                                          </p:val>
                                        </p:tav>
                                        <p:tav tm="100000">
                                          <p:val>
                                            <p:strVal val="#ppt_w"/>
                                          </p:val>
                                        </p:tav>
                                      </p:tavLst>
                                    </p:anim>
                                    <p:anim calcmode="lin" valueType="num">
                                      <p:cBhvr>
                                        <p:cTn id="149" dur="500" fill="hold"/>
                                        <p:tgtEl>
                                          <p:spTgt spid="73"/>
                                        </p:tgtEl>
                                        <p:attrNameLst>
                                          <p:attrName>ppt_h</p:attrName>
                                        </p:attrNameLst>
                                      </p:cBhvr>
                                      <p:tavLst>
                                        <p:tav tm="0">
                                          <p:val>
                                            <p:fltVal val="0"/>
                                          </p:val>
                                        </p:tav>
                                        <p:tav tm="100000">
                                          <p:val>
                                            <p:strVal val="#ppt_h"/>
                                          </p:val>
                                        </p:tav>
                                      </p:tavLst>
                                    </p:anim>
                                    <p:animEffect transition="in" filter="fade">
                                      <p:cBhvr>
                                        <p:cTn id="150" dur="500"/>
                                        <p:tgtEl>
                                          <p:spTgt spid="73"/>
                                        </p:tgtEl>
                                      </p:cBhvr>
                                    </p:animEffect>
                                  </p:childTnLst>
                                </p:cTn>
                              </p:par>
                              <p:par>
                                <p:cTn id="151" presetID="53" presetClass="entr" presetSubtype="0" fill="hold" nodeType="withEffect">
                                  <p:stCondLst>
                                    <p:cond delay="0"/>
                                  </p:stCondLst>
                                  <p:childTnLst>
                                    <p:set>
                                      <p:cBhvr>
                                        <p:cTn id="152" dur="1" fill="hold">
                                          <p:stCondLst>
                                            <p:cond delay="0"/>
                                          </p:stCondLst>
                                        </p:cTn>
                                        <p:tgtEl>
                                          <p:spTgt spid="78"/>
                                        </p:tgtEl>
                                        <p:attrNameLst>
                                          <p:attrName>style.visibility</p:attrName>
                                        </p:attrNameLst>
                                      </p:cBhvr>
                                      <p:to>
                                        <p:strVal val="visible"/>
                                      </p:to>
                                    </p:set>
                                    <p:anim calcmode="lin" valueType="num">
                                      <p:cBhvr>
                                        <p:cTn id="153" dur="500" fill="hold"/>
                                        <p:tgtEl>
                                          <p:spTgt spid="78"/>
                                        </p:tgtEl>
                                        <p:attrNameLst>
                                          <p:attrName>ppt_w</p:attrName>
                                        </p:attrNameLst>
                                      </p:cBhvr>
                                      <p:tavLst>
                                        <p:tav tm="0">
                                          <p:val>
                                            <p:fltVal val="0"/>
                                          </p:val>
                                        </p:tav>
                                        <p:tav tm="100000">
                                          <p:val>
                                            <p:strVal val="#ppt_w"/>
                                          </p:val>
                                        </p:tav>
                                      </p:tavLst>
                                    </p:anim>
                                    <p:anim calcmode="lin" valueType="num">
                                      <p:cBhvr>
                                        <p:cTn id="154" dur="500" fill="hold"/>
                                        <p:tgtEl>
                                          <p:spTgt spid="78"/>
                                        </p:tgtEl>
                                        <p:attrNameLst>
                                          <p:attrName>ppt_h</p:attrName>
                                        </p:attrNameLst>
                                      </p:cBhvr>
                                      <p:tavLst>
                                        <p:tav tm="0">
                                          <p:val>
                                            <p:fltVal val="0"/>
                                          </p:val>
                                        </p:tav>
                                        <p:tav tm="100000">
                                          <p:val>
                                            <p:strVal val="#ppt_h"/>
                                          </p:val>
                                        </p:tav>
                                      </p:tavLst>
                                    </p:anim>
                                    <p:animEffect transition="in" filter="fade">
                                      <p:cBhvr>
                                        <p:cTn id="155" dur="500"/>
                                        <p:tgtEl>
                                          <p:spTgt spid="78"/>
                                        </p:tgtEl>
                                      </p:cBhvr>
                                    </p:animEffect>
                                  </p:childTnLst>
                                </p:cTn>
                              </p:par>
                              <p:par>
                                <p:cTn id="156" presetID="53" presetClass="entr" presetSubtype="0" fill="hold" nodeType="withEffect">
                                  <p:stCondLst>
                                    <p:cond delay="0"/>
                                  </p:stCondLst>
                                  <p:childTnLst>
                                    <p:set>
                                      <p:cBhvr>
                                        <p:cTn id="157" dur="1" fill="hold">
                                          <p:stCondLst>
                                            <p:cond delay="0"/>
                                          </p:stCondLst>
                                        </p:cTn>
                                        <p:tgtEl>
                                          <p:spTgt spid="58"/>
                                        </p:tgtEl>
                                        <p:attrNameLst>
                                          <p:attrName>style.visibility</p:attrName>
                                        </p:attrNameLst>
                                      </p:cBhvr>
                                      <p:to>
                                        <p:strVal val="visible"/>
                                      </p:to>
                                    </p:set>
                                    <p:anim calcmode="lin" valueType="num">
                                      <p:cBhvr>
                                        <p:cTn id="158" dur="500" fill="hold"/>
                                        <p:tgtEl>
                                          <p:spTgt spid="58"/>
                                        </p:tgtEl>
                                        <p:attrNameLst>
                                          <p:attrName>ppt_w</p:attrName>
                                        </p:attrNameLst>
                                      </p:cBhvr>
                                      <p:tavLst>
                                        <p:tav tm="0">
                                          <p:val>
                                            <p:fltVal val="0"/>
                                          </p:val>
                                        </p:tav>
                                        <p:tav tm="100000">
                                          <p:val>
                                            <p:strVal val="#ppt_w"/>
                                          </p:val>
                                        </p:tav>
                                      </p:tavLst>
                                    </p:anim>
                                    <p:anim calcmode="lin" valueType="num">
                                      <p:cBhvr>
                                        <p:cTn id="159" dur="500" fill="hold"/>
                                        <p:tgtEl>
                                          <p:spTgt spid="58"/>
                                        </p:tgtEl>
                                        <p:attrNameLst>
                                          <p:attrName>ppt_h</p:attrName>
                                        </p:attrNameLst>
                                      </p:cBhvr>
                                      <p:tavLst>
                                        <p:tav tm="0">
                                          <p:val>
                                            <p:fltVal val="0"/>
                                          </p:val>
                                        </p:tav>
                                        <p:tav tm="100000">
                                          <p:val>
                                            <p:strVal val="#ppt_h"/>
                                          </p:val>
                                        </p:tav>
                                      </p:tavLst>
                                    </p:anim>
                                    <p:animEffect transition="in" filter="fade">
                                      <p:cBhvr>
                                        <p:cTn id="160" dur="500"/>
                                        <p:tgtEl>
                                          <p:spTgt spid="58"/>
                                        </p:tgtEl>
                                      </p:cBhvr>
                                    </p:animEffect>
                                  </p:childTnLst>
                                </p:cTn>
                              </p:par>
                            </p:childTnLst>
                          </p:cTn>
                        </p:par>
                        <p:par>
                          <p:cTn id="161" fill="hold">
                            <p:stCondLst>
                              <p:cond delay="500"/>
                            </p:stCondLst>
                            <p:childTnLst>
                              <p:par>
                                <p:cTn id="162" presetID="53" presetClass="entr" presetSubtype="0" fill="hold" nodeType="afterEffect">
                                  <p:stCondLst>
                                    <p:cond delay="0"/>
                                  </p:stCondLst>
                                  <p:childTnLst>
                                    <p:set>
                                      <p:cBhvr>
                                        <p:cTn id="163" dur="1" fill="hold">
                                          <p:stCondLst>
                                            <p:cond delay="0"/>
                                          </p:stCondLst>
                                        </p:cTn>
                                        <p:tgtEl>
                                          <p:spTgt spid="181"/>
                                        </p:tgtEl>
                                        <p:attrNameLst>
                                          <p:attrName>style.visibility</p:attrName>
                                        </p:attrNameLst>
                                      </p:cBhvr>
                                      <p:to>
                                        <p:strVal val="visible"/>
                                      </p:to>
                                    </p:set>
                                    <p:anim calcmode="lin" valueType="num">
                                      <p:cBhvr>
                                        <p:cTn id="164" dur="500" fill="hold"/>
                                        <p:tgtEl>
                                          <p:spTgt spid="181"/>
                                        </p:tgtEl>
                                        <p:attrNameLst>
                                          <p:attrName>ppt_w</p:attrName>
                                        </p:attrNameLst>
                                      </p:cBhvr>
                                      <p:tavLst>
                                        <p:tav tm="0">
                                          <p:val>
                                            <p:fltVal val="0"/>
                                          </p:val>
                                        </p:tav>
                                        <p:tav tm="100000">
                                          <p:val>
                                            <p:strVal val="#ppt_w"/>
                                          </p:val>
                                        </p:tav>
                                      </p:tavLst>
                                    </p:anim>
                                    <p:anim calcmode="lin" valueType="num">
                                      <p:cBhvr>
                                        <p:cTn id="165" dur="500" fill="hold"/>
                                        <p:tgtEl>
                                          <p:spTgt spid="181"/>
                                        </p:tgtEl>
                                        <p:attrNameLst>
                                          <p:attrName>ppt_h</p:attrName>
                                        </p:attrNameLst>
                                      </p:cBhvr>
                                      <p:tavLst>
                                        <p:tav tm="0">
                                          <p:val>
                                            <p:fltVal val="0"/>
                                          </p:val>
                                        </p:tav>
                                        <p:tav tm="100000">
                                          <p:val>
                                            <p:strVal val="#ppt_h"/>
                                          </p:val>
                                        </p:tav>
                                      </p:tavLst>
                                    </p:anim>
                                    <p:animEffect transition="in" filter="fade">
                                      <p:cBhvr>
                                        <p:cTn id="166" dur="500"/>
                                        <p:tgtEl>
                                          <p:spTgt spid="181"/>
                                        </p:tgtEl>
                                      </p:cBhvr>
                                    </p:animEffect>
                                  </p:childTnLst>
                                </p:cTn>
                              </p:par>
                            </p:childTnLst>
                          </p:cTn>
                        </p:par>
                        <p:par>
                          <p:cTn id="167" fill="hold">
                            <p:stCondLst>
                              <p:cond delay="1000"/>
                            </p:stCondLst>
                            <p:childTnLst>
                              <p:par>
                                <p:cTn id="168" presetID="6" presetClass="emph" presetSubtype="0" fill="hold" nodeType="afterEffect">
                                  <p:stCondLst>
                                    <p:cond delay="0"/>
                                  </p:stCondLst>
                                  <p:childTnLst>
                                    <p:animScale>
                                      <p:cBhvr>
                                        <p:cTn id="169" dur="2000" fill="hold"/>
                                        <p:tgtEl>
                                          <p:spTgt spid="181"/>
                                        </p:tgtEl>
                                      </p:cBhvr>
                                      <p:by x="150000" y="150000"/>
                                    </p:animScale>
                                  </p:childTnLst>
                                </p:cTn>
                              </p:par>
                            </p:childTnLst>
                          </p:cTn>
                        </p:par>
                      </p:childTnLst>
                    </p:cTn>
                  </p:par>
                  <p:par>
                    <p:cTn id="170" fill="hold">
                      <p:stCondLst>
                        <p:cond delay="indefinite"/>
                      </p:stCondLst>
                      <p:childTnLst>
                        <p:par>
                          <p:cTn id="171" fill="hold">
                            <p:stCondLst>
                              <p:cond delay="0"/>
                            </p:stCondLst>
                            <p:childTnLst>
                              <p:par>
                                <p:cTn id="172" presetID="53" presetClass="entr" presetSubtype="0" fill="hold" grpId="0" nodeType="clickEffect">
                                  <p:stCondLst>
                                    <p:cond delay="0"/>
                                  </p:stCondLst>
                                  <p:childTnLst>
                                    <p:set>
                                      <p:cBhvr>
                                        <p:cTn id="173" dur="1" fill="hold">
                                          <p:stCondLst>
                                            <p:cond delay="0"/>
                                          </p:stCondLst>
                                        </p:cTn>
                                        <p:tgtEl>
                                          <p:spTgt spid="204"/>
                                        </p:tgtEl>
                                        <p:attrNameLst>
                                          <p:attrName>style.visibility</p:attrName>
                                        </p:attrNameLst>
                                      </p:cBhvr>
                                      <p:to>
                                        <p:strVal val="visible"/>
                                      </p:to>
                                    </p:set>
                                    <p:anim calcmode="lin" valueType="num">
                                      <p:cBhvr>
                                        <p:cTn id="174" dur="500" fill="hold"/>
                                        <p:tgtEl>
                                          <p:spTgt spid="204"/>
                                        </p:tgtEl>
                                        <p:attrNameLst>
                                          <p:attrName>ppt_w</p:attrName>
                                        </p:attrNameLst>
                                      </p:cBhvr>
                                      <p:tavLst>
                                        <p:tav tm="0">
                                          <p:val>
                                            <p:fltVal val="0"/>
                                          </p:val>
                                        </p:tav>
                                        <p:tav tm="100000">
                                          <p:val>
                                            <p:strVal val="#ppt_w"/>
                                          </p:val>
                                        </p:tav>
                                      </p:tavLst>
                                    </p:anim>
                                    <p:anim calcmode="lin" valueType="num">
                                      <p:cBhvr>
                                        <p:cTn id="175" dur="500" fill="hold"/>
                                        <p:tgtEl>
                                          <p:spTgt spid="204"/>
                                        </p:tgtEl>
                                        <p:attrNameLst>
                                          <p:attrName>ppt_h</p:attrName>
                                        </p:attrNameLst>
                                      </p:cBhvr>
                                      <p:tavLst>
                                        <p:tav tm="0">
                                          <p:val>
                                            <p:fltVal val="0"/>
                                          </p:val>
                                        </p:tav>
                                        <p:tav tm="100000">
                                          <p:val>
                                            <p:strVal val="#ppt_h"/>
                                          </p:val>
                                        </p:tav>
                                      </p:tavLst>
                                    </p:anim>
                                    <p:animEffect transition="in" filter="fade">
                                      <p:cBhvr>
                                        <p:cTn id="176" dur="500"/>
                                        <p:tgtEl>
                                          <p:spTgt spid="204"/>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nodeType="clickEffect">
                                  <p:stCondLst>
                                    <p:cond delay="0"/>
                                  </p:stCondLst>
                                  <p:childTnLst>
                                    <p:set>
                                      <p:cBhvr>
                                        <p:cTn id="180" dur="1" fill="hold">
                                          <p:stCondLst>
                                            <p:cond delay="0"/>
                                          </p:stCondLst>
                                        </p:cTn>
                                        <p:tgtEl>
                                          <p:spTgt spid="191"/>
                                        </p:tgtEl>
                                        <p:attrNameLst>
                                          <p:attrName>style.visibility</p:attrName>
                                        </p:attrNameLst>
                                      </p:cBhvr>
                                      <p:to>
                                        <p:strVal val="visible"/>
                                      </p:to>
                                    </p:set>
                                    <p:animEffect transition="in" filter="fade">
                                      <p:cBhvr>
                                        <p:cTn id="181" dur="2000"/>
                                        <p:tgtEl>
                                          <p:spTgt spid="191"/>
                                        </p:tgtEl>
                                      </p:cBhvr>
                                    </p:animEffect>
                                  </p:childTnLst>
                                </p:cTn>
                              </p:par>
                            </p:childTnLst>
                          </p:cTn>
                        </p:par>
                      </p:childTnLst>
                    </p:cTn>
                  </p:par>
                  <p:par>
                    <p:cTn id="182" fill="hold">
                      <p:stCondLst>
                        <p:cond delay="indefinite"/>
                      </p:stCondLst>
                      <p:childTnLst>
                        <p:par>
                          <p:cTn id="183" fill="hold">
                            <p:stCondLst>
                              <p:cond delay="0"/>
                            </p:stCondLst>
                            <p:childTnLst>
                              <p:par>
                                <p:cTn id="184" presetID="17" presetClass="entr" presetSubtype="10" fill="hold" grpId="0" nodeType="clickEffect">
                                  <p:stCondLst>
                                    <p:cond delay="0"/>
                                  </p:stCondLst>
                                  <p:childTnLst>
                                    <p:set>
                                      <p:cBhvr>
                                        <p:cTn id="185" dur="1" fill="hold">
                                          <p:stCondLst>
                                            <p:cond delay="0"/>
                                          </p:stCondLst>
                                        </p:cTn>
                                        <p:tgtEl>
                                          <p:spTgt spid="197"/>
                                        </p:tgtEl>
                                        <p:attrNameLst>
                                          <p:attrName>style.visibility</p:attrName>
                                        </p:attrNameLst>
                                      </p:cBhvr>
                                      <p:to>
                                        <p:strVal val="visible"/>
                                      </p:to>
                                    </p:set>
                                    <p:anim calcmode="lin" valueType="num">
                                      <p:cBhvr>
                                        <p:cTn id="186" dur="500" fill="hold"/>
                                        <p:tgtEl>
                                          <p:spTgt spid="197"/>
                                        </p:tgtEl>
                                        <p:attrNameLst>
                                          <p:attrName>ppt_w</p:attrName>
                                        </p:attrNameLst>
                                      </p:cBhvr>
                                      <p:tavLst>
                                        <p:tav tm="0">
                                          <p:val>
                                            <p:fltVal val="0"/>
                                          </p:val>
                                        </p:tav>
                                        <p:tav tm="100000">
                                          <p:val>
                                            <p:strVal val="#ppt_w"/>
                                          </p:val>
                                        </p:tav>
                                      </p:tavLst>
                                    </p:anim>
                                    <p:anim calcmode="lin" valueType="num">
                                      <p:cBhvr>
                                        <p:cTn id="187" dur="500" fill="hold"/>
                                        <p:tgtEl>
                                          <p:spTgt spid="197"/>
                                        </p:tgtEl>
                                        <p:attrNameLst>
                                          <p:attrName>ppt_h</p:attrName>
                                        </p:attrNameLst>
                                      </p:cBhvr>
                                      <p:tavLst>
                                        <p:tav tm="0">
                                          <p:val>
                                            <p:strVal val="#ppt_h"/>
                                          </p:val>
                                        </p:tav>
                                        <p:tav tm="100000">
                                          <p:val>
                                            <p:strVal val="#ppt_h"/>
                                          </p:val>
                                        </p:tav>
                                      </p:tavLst>
                                    </p:anim>
                                  </p:childTnLst>
                                </p:cTn>
                              </p:par>
                            </p:childTnLst>
                          </p:cTn>
                        </p:par>
                      </p:childTnLst>
                    </p:cTn>
                  </p:par>
                  <p:par>
                    <p:cTn id="188" fill="hold">
                      <p:stCondLst>
                        <p:cond delay="indefinite"/>
                      </p:stCondLst>
                      <p:childTnLst>
                        <p:par>
                          <p:cTn id="189" fill="hold">
                            <p:stCondLst>
                              <p:cond delay="0"/>
                            </p:stCondLst>
                            <p:childTnLst>
                              <p:par>
                                <p:cTn id="190" presetID="17" presetClass="entr" presetSubtype="10" fill="hold" nodeType="clickEffect">
                                  <p:stCondLst>
                                    <p:cond delay="0"/>
                                  </p:stCondLst>
                                  <p:childTnLst>
                                    <p:set>
                                      <p:cBhvr>
                                        <p:cTn id="191" dur="1" fill="hold">
                                          <p:stCondLst>
                                            <p:cond delay="0"/>
                                          </p:stCondLst>
                                        </p:cTn>
                                        <p:tgtEl>
                                          <p:spTgt spid="192"/>
                                        </p:tgtEl>
                                        <p:attrNameLst>
                                          <p:attrName>style.visibility</p:attrName>
                                        </p:attrNameLst>
                                      </p:cBhvr>
                                      <p:to>
                                        <p:strVal val="visible"/>
                                      </p:to>
                                    </p:set>
                                    <p:anim calcmode="lin" valueType="num">
                                      <p:cBhvr>
                                        <p:cTn id="192" dur="500" fill="hold"/>
                                        <p:tgtEl>
                                          <p:spTgt spid="192"/>
                                        </p:tgtEl>
                                        <p:attrNameLst>
                                          <p:attrName>ppt_w</p:attrName>
                                        </p:attrNameLst>
                                      </p:cBhvr>
                                      <p:tavLst>
                                        <p:tav tm="0">
                                          <p:val>
                                            <p:fltVal val="0"/>
                                          </p:val>
                                        </p:tav>
                                        <p:tav tm="100000">
                                          <p:val>
                                            <p:strVal val="#ppt_w"/>
                                          </p:val>
                                        </p:tav>
                                      </p:tavLst>
                                    </p:anim>
                                    <p:anim calcmode="lin" valueType="num">
                                      <p:cBhvr>
                                        <p:cTn id="193" dur="500" fill="hold"/>
                                        <p:tgtEl>
                                          <p:spTgt spid="192"/>
                                        </p:tgtEl>
                                        <p:attrNameLst>
                                          <p:attrName>ppt_h</p:attrName>
                                        </p:attrNameLst>
                                      </p:cBhvr>
                                      <p:tavLst>
                                        <p:tav tm="0">
                                          <p:val>
                                            <p:strVal val="#ppt_h"/>
                                          </p:val>
                                        </p:tav>
                                        <p:tav tm="100000">
                                          <p:val>
                                            <p:strVal val="#ppt_h"/>
                                          </p:val>
                                        </p:tav>
                                      </p:tavLst>
                                    </p:anim>
                                  </p:childTnLst>
                                </p:cTn>
                              </p:par>
                            </p:childTnLst>
                          </p:cTn>
                        </p:par>
                      </p:childTnLst>
                    </p:cTn>
                  </p:par>
                  <p:par>
                    <p:cTn id="194" fill="hold">
                      <p:stCondLst>
                        <p:cond delay="indefinite"/>
                      </p:stCondLst>
                      <p:childTnLst>
                        <p:par>
                          <p:cTn id="195" fill="hold">
                            <p:stCondLst>
                              <p:cond delay="0"/>
                            </p:stCondLst>
                            <p:childTnLst>
                              <p:par>
                                <p:cTn id="196" presetID="17" presetClass="entr" presetSubtype="10" fill="hold" grpId="0" nodeType="clickEffect">
                                  <p:stCondLst>
                                    <p:cond delay="0"/>
                                  </p:stCondLst>
                                  <p:childTnLst>
                                    <p:set>
                                      <p:cBhvr>
                                        <p:cTn id="197" dur="1" fill="hold">
                                          <p:stCondLst>
                                            <p:cond delay="0"/>
                                          </p:stCondLst>
                                        </p:cTn>
                                        <p:tgtEl>
                                          <p:spTgt spid="206"/>
                                        </p:tgtEl>
                                        <p:attrNameLst>
                                          <p:attrName>style.visibility</p:attrName>
                                        </p:attrNameLst>
                                      </p:cBhvr>
                                      <p:to>
                                        <p:strVal val="visible"/>
                                      </p:to>
                                    </p:set>
                                    <p:anim calcmode="lin" valueType="num">
                                      <p:cBhvr>
                                        <p:cTn id="198" dur="500" fill="hold"/>
                                        <p:tgtEl>
                                          <p:spTgt spid="206"/>
                                        </p:tgtEl>
                                        <p:attrNameLst>
                                          <p:attrName>ppt_w</p:attrName>
                                        </p:attrNameLst>
                                      </p:cBhvr>
                                      <p:tavLst>
                                        <p:tav tm="0">
                                          <p:val>
                                            <p:fltVal val="0"/>
                                          </p:val>
                                        </p:tav>
                                        <p:tav tm="100000">
                                          <p:val>
                                            <p:strVal val="#ppt_w"/>
                                          </p:val>
                                        </p:tav>
                                      </p:tavLst>
                                    </p:anim>
                                    <p:anim calcmode="lin" valueType="num">
                                      <p:cBhvr>
                                        <p:cTn id="199" dur="500" fill="hold"/>
                                        <p:tgtEl>
                                          <p:spTgt spid="206"/>
                                        </p:tgtEl>
                                        <p:attrNameLst>
                                          <p:attrName>ppt_h</p:attrName>
                                        </p:attrNameLst>
                                      </p:cBhvr>
                                      <p:tavLst>
                                        <p:tav tm="0">
                                          <p:val>
                                            <p:strVal val="#ppt_h"/>
                                          </p:val>
                                        </p:tav>
                                        <p:tav tm="100000">
                                          <p:val>
                                            <p:strVal val="#ppt_h"/>
                                          </p:val>
                                        </p:tav>
                                      </p:tavLst>
                                    </p:anim>
                                  </p:childTnLst>
                                </p:cTn>
                              </p:par>
                            </p:childTnLst>
                          </p:cTn>
                        </p:par>
                      </p:childTnLst>
                    </p:cTn>
                  </p:par>
                  <p:par>
                    <p:cTn id="200" fill="hold">
                      <p:stCondLst>
                        <p:cond delay="indefinite"/>
                      </p:stCondLst>
                      <p:childTnLst>
                        <p:par>
                          <p:cTn id="201" fill="hold">
                            <p:stCondLst>
                              <p:cond delay="0"/>
                            </p:stCondLst>
                            <p:childTnLst>
                              <p:par>
                                <p:cTn id="202" presetID="53" presetClass="entr" presetSubtype="0" fill="hold" nodeType="clickEffect">
                                  <p:stCondLst>
                                    <p:cond delay="0"/>
                                  </p:stCondLst>
                                  <p:childTnLst>
                                    <p:set>
                                      <p:cBhvr>
                                        <p:cTn id="203" dur="1" fill="hold">
                                          <p:stCondLst>
                                            <p:cond delay="0"/>
                                          </p:stCondLst>
                                        </p:cTn>
                                        <p:tgtEl>
                                          <p:spTgt spid="193"/>
                                        </p:tgtEl>
                                        <p:attrNameLst>
                                          <p:attrName>style.visibility</p:attrName>
                                        </p:attrNameLst>
                                      </p:cBhvr>
                                      <p:to>
                                        <p:strVal val="visible"/>
                                      </p:to>
                                    </p:set>
                                    <p:anim calcmode="lin" valueType="num">
                                      <p:cBhvr>
                                        <p:cTn id="204" dur="500" fill="hold"/>
                                        <p:tgtEl>
                                          <p:spTgt spid="193"/>
                                        </p:tgtEl>
                                        <p:attrNameLst>
                                          <p:attrName>ppt_w</p:attrName>
                                        </p:attrNameLst>
                                      </p:cBhvr>
                                      <p:tavLst>
                                        <p:tav tm="0">
                                          <p:val>
                                            <p:fltVal val="0"/>
                                          </p:val>
                                        </p:tav>
                                        <p:tav tm="100000">
                                          <p:val>
                                            <p:strVal val="#ppt_w"/>
                                          </p:val>
                                        </p:tav>
                                      </p:tavLst>
                                    </p:anim>
                                    <p:anim calcmode="lin" valueType="num">
                                      <p:cBhvr>
                                        <p:cTn id="205" dur="500" fill="hold"/>
                                        <p:tgtEl>
                                          <p:spTgt spid="193"/>
                                        </p:tgtEl>
                                        <p:attrNameLst>
                                          <p:attrName>ppt_h</p:attrName>
                                        </p:attrNameLst>
                                      </p:cBhvr>
                                      <p:tavLst>
                                        <p:tav tm="0">
                                          <p:val>
                                            <p:fltVal val="0"/>
                                          </p:val>
                                        </p:tav>
                                        <p:tav tm="100000">
                                          <p:val>
                                            <p:strVal val="#ppt_h"/>
                                          </p:val>
                                        </p:tav>
                                      </p:tavLst>
                                    </p:anim>
                                    <p:animEffect transition="in" filter="fade">
                                      <p:cBhvr>
                                        <p:cTn id="206" dur="5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animBg="1"/>
      <p:bldP spid="190" grpId="0" animBg="1"/>
      <p:bldP spid="197" grpId="0" animBg="1"/>
      <p:bldP spid="198" grpId="0" animBg="1"/>
      <p:bldP spid="20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F81BD"/>
        </a:solidFill>
        <a:effectLst/>
      </p:bgPr>
    </p:bg>
    <p:spTree>
      <p:nvGrpSpPr>
        <p:cNvPr id="1" name=""/>
        <p:cNvGrpSpPr/>
        <p:nvPr/>
      </p:nvGrpSpPr>
      <p:grpSpPr>
        <a:xfrm>
          <a:off x="0" y="0"/>
          <a:ext cx="0" cy="0"/>
          <a:chOff x="0" y="0"/>
          <a:chExt cx="0" cy="0"/>
        </a:xfrm>
      </p:grpSpPr>
      <p:pic>
        <p:nvPicPr>
          <p:cNvPr id="1029" name="Picture 5" descr="C:\Users\Олександр\Pictures\кнглкнг.png"/>
          <p:cNvPicPr>
            <a:picLocks noChangeAspect="1" noChangeArrowheads="1"/>
          </p:cNvPicPr>
          <p:nvPr/>
        </p:nvPicPr>
        <p:blipFill>
          <a:blip r:embed="rId2"/>
          <a:srcRect/>
          <a:stretch>
            <a:fillRect/>
          </a:stretch>
        </p:blipFill>
        <p:spPr bwMode="auto">
          <a:xfrm rot="16200000">
            <a:off x="312821" y="1423987"/>
            <a:ext cx="3952875" cy="4010025"/>
          </a:xfrm>
          <a:prstGeom prst="rect">
            <a:avLst/>
          </a:prstGeom>
          <a:noFill/>
        </p:spPr>
      </p:pic>
      <p:pic>
        <p:nvPicPr>
          <p:cNvPr id="2" name="Picture 26" descr="стрілка кампаса-прозора"/>
          <p:cNvPicPr>
            <a:picLocks noChangeAspect="1" noChangeArrowheads="1"/>
          </p:cNvPicPr>
          <p:nvPr/>
        </p:nvPicPr>
        <p:blipFill>
          <a:blip r:embed="rId3"/>
          <a:srcRect/>
          <a:stretch>
            <a:fillRect/>
          </a:stretch>
        </p:blipFill>
        <p:spPr bwMode="auto">
          <a:xfrm>
            <a:off x="1374587" y="2273216"/>
            <a:ext cx="1838195" cy="2311568"/>
          </a:xfrm>
          <a:prstGeom prst="rect">
            <a:avLst/>
          </a:prstGeom>
          <a:noFill/>
          <a:ln w="9525">
            <a:noFill/>
            <a:miter lim="800000"/>
            <a:headEnd/>
            <a:tailEnd/>
          </a:ln>
        </p:spPr>
      </p:pic>
      <p:sp>
        <p:nvSpPr>
          <p:cNvPr id="6" name="TextBox 5"/>
          <p:cNvSpPr txBox="1"/>
          <p:nvPr/>
        </p:nvSpPr>
        <p:spPr>
          <a:xfrm>
            <a:off x="2911642" y="199524"/>
            <a:ext cx="6232358" cy="138499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800" b="1" dirty="0" smtClean="0"/>
              <a:t>Для визначення сторін горизонту компас кладуть на горизонтальну поверхню . </a:t>
            </a:r>
            <a:endParaRPr lang="uk-UA" sz="2800" b="1" dirty="0"/>
          </a:p>
        </p:txBody>
      </p:sp>
      <p:sp>
        <p:nvSpPr>
          <p:cNvPr id="7" name="TextBox 6"/>
          <p:cNvSpPr txBox="1"/>
          <p:nvPr/>
        </p:nvSpPr>
        <p:spPr>
          <a:xfrm>
            <a:off x="4572000" y="2010276"/>
            <a:ext cx="4571999" cy="224676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800" b="1" dirty="0" smtClean="0"/>
              <a:t>Потім його повертають так, щоб позначка</a:t>
            </a:r>
            <a:r>
              <a:rPr lang="uk-UA" sz="2800" b="1" i="1" dirty="0" smtClean="0"/>
              <a:t> Пн.</a:t>
            </a:r>
            <a:r>
              <a:rPr lang="uk-UA" sz="2800" b="1" dirty="0" smtClean="0"/>
              <a:t> </a:t>
            </a:r>
            <a:br>
              <a:rPr lang="uk-UA" sz="2800" b="1" dirty="0" smtClean="0"/>
            </a:br>
            <a:r>
              <a:rPr lang="uk-UA" sz="2800" b="1" dirty="0" smtClean="0"/>
              <a:t>(або поділка 0) на шкалі компаса збіглася із темним кінцем стрілки.</a:t>
            </a:r>
            <a:endParaRPr lang="uk-UA" sz="2800" b="1" dirty="0"/>
          </a:p>
        </p:txBody>
      </p:sp>
      <p:sp>
        <p:nvSpPr>
          <p:cNvPr id="8" name="TextBox 7"/>
          <p:cNvSpPr txBox="1"/>
          <p:nvPr/>
        </p:nvSpPr>
        <p:spPr>
          <a:xfrm>
            <a:off x="3801979" y="4744452"/>
            <a:ext cx="5342021" cy="181588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800" b="1" dirty="0" smtClean="0"/>
              <a:t>Тоді позначки на циферблаті компаса (Пд., Зх., Сх.) вказуватимуть напрямки сторін горизонту.</a:t>
            </a:r>
            <a:endParaRPr lang="uk-UA" sz="2800" b="1" dirty="0"/>
          </a:p>
        </p:txBody>
      </p:sp>
      <p:sp>
        <p:nvSpPr>
          <p:cNvPr id="11" name="Овал 10"/>
          <p:cNvSpPr/>
          <p:nvPr/>
        </p:nvSpPr>
        <p:spPr>
          <a:xfrm>
            <a:off x="1767322" y="5380386"/>
            <a:ext cx="1024004" cy="97228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uk-UA" sz="2800" b="1" dirty="0" err="1" smtClean="0"/>
              <a:t>Пд</a:t>
            </a:r>
            <a:endParaRPr lang="uk-UA" sz="2800" b="1" dirty="0"/>
          </a:p>
        </p:txBody>
      </p:sp>
      <p:sp>
        <p:nvSpPr>
          <p:cNvPr id="12" name="Овал 11"/>
          <p:cNvSpPr/>
          <p:nvPr/>
        </p:nvSpPr>
        <p:spPr>
          <a:xfrm>
            <a:off x="0" y="3038724"/>
            <a:ext cx="910659" cy="859507"/>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2800" b="1" dirty="0" err="1" smtClean="0"/>
              <a:t>Зх</a:t>
            </a:r>
            <a:endParaRPr lang="uk-UA" sz="2800" b="1" dirty="0"/>
          </a:p>
        </p:txBody>
      </p:sp>
      <p:sp>
        <p:nvSpPr>
          <p:cNvPr id="13" name="Овал 12"/>
          <p:cNvSpPr/>
          <p:nvPr/>
        </p:nvSpPr>
        <p:spPr>
          <a:xfrm>
            <a:off x="3613247" y="2990599"/>
            <a:ext cx="958753" cy="876802"/>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uk-UA" sz="2800" b="1" dirty="0" err="1" smtClean="0"/>
              <a:t>Сх</a:t>
            </a:r>
            <a:endParaRPr lang="uk-UA" sz="2800" b="1" dirty="0"/>
          </a:p>
        </p:txBody>
      </p:sp>
      <p:sp>
        <p:nvSpPr>
          <p:cNvPr id="5" name="Овал 4"/>
          <p:cNvSpPr/>
          <p:nvPr/>
        </p:nvSpPr>
        <p:spPr>
          <a:xfrm>
            <a:off x="1770143" y="469232"/>
            <a:ext cx="923929" cy="86203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uk-UA" sz="2800" b="1" dirty="0" err="1" smtClean="0"/>
              <a:t>Пн</a:t>
            </a:r>
            <a:endParaRPr lang="uk-UA" sz="2800" b="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mph" presetSubtype="0" fill="hold" nodeType="clickEffect">
                                  <p:stCondLst>
                                    <p:cond delay="0"/>
                                  </p:stCondLst>
                                  <p:childTnLst>
                                    <p:animRot by="5400000">
                                      <p:cBhvr>
                                        <p:cTn id="20" dur="5000" fill="hold"/>
                                        <p:tgtEl>
                                          <p:spTgt spid="1029"/>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2" grpId="0" animBg="1"/>
      <p:bldP spid="13"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9" descr="business_man_running_waving_paper_hg_clr"/>
          <p:cNvPicPr>
            <a:picLocks noChangeAspect="1" noChangeArrowheads="1" noCrop="1"/>
          </p:cNvPicPr>
          <p:nvPr/>
        </p:nvPicPr>
        <p:blipFill>
          <a:blip r:embed="rId3"/>
          <a:srcRect/>
          <a:stretch>
            <a:fillRect/>
          </a:stretch>
        </p:blipFill>
        <p:spPr bwMode="auto">
          <a:xfrm flipH="1">
            <a:off x="2928926" y="3190564"/>
            <a:ext cx="3074211" cy="3458606"/>
          </a:xfrm>
          <a:prstGeom prst="rect">
            <a:avLst/>
          </a:prstGeom>
          <a:noFill/>
          <a:ln w="9525">
            <a:noFill/>
            <a:miter lim="800000"/>
            <a:headEnd/>
            <a:tailEnd/>
          </a:ln>
        </p:spPr>
      </p:pic>
      <p:sp>
        <p:nvSpPr>
          <p:cNvPr id="3" name="TextBox 2"/>
          <p:cNvSpPr txBox="1"/>
          <p:nvPr/>
        </p:nvSpPr>
        <p:spPr>
          <a:xfrm>
            <a:off x="0" y="0"/>
            <a:ext cx="91440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400" b="1" dirty="0" smtClean="0">
                <a:latin typeface="Arial" pitchFamily="34" charset="0"/>
                <a:cs typeface="Arial" pitchFamily="34" charset="0"/>
              </a:rPr>
              <a:t>Щоб не заблукати в незнайомій місцевості під час прогулянки в лісі, потрібно з'ясувати за компасом, у якому напрямку ви вирушаєте</a:t>
            </a:r>
            <a:endParaRPr lang="uk-UA" sz="2400" b="1" dirty="0">
              <a:latin typeface="Arial" pitchFamily="34" charset="0"/>
              <a:cs typeface="Arial" pitchFamily="34" charset="0"/>
            </a:endParaRPr>
          </a:p>
        </p:txBody>
      </p:sp>
      <p:sp>
        <p:nvSpPr>
          <p:cNvPr id="4" name="TextBox 3"/>
          <p:cNvSpPr txBox="1"/>
          <p:nvPr/>
        </p:nvSpPr>
        <p:spPr>
          <a:xfrm>
            <a:off x="0" y="1285860"/>
            <a:ext cx="6858048"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400" b="1" dirty="0" smtClean="0">
                <a:latin typeface="Arial" pitchFamily="34" charset="0"/>
                <a:cs typeface="Arial" pitchFamily="34" charset="0"/>
              </a:rPr>
              <a:t>Лише в такому разі ви зможете встановити, </a:t>
            </a:r>
            <a:br>
              <a:rPr lang="uk-UA" sz="2400" b="1" dirty="0" smtClean="0">
                <a:latin typeface="Arial" pitchFamily="34" charset="0"/>
                <a:cs typeface="Arial" pitchFamily="34" charset="0"/>
              </a:rPr>
            </a:br>
            <a:r>
              <a:rPr lang="uk-UA" sz="2400" b="1" dirty="0" smtClean="0">
                <a:latin typeface="Arial" pitchFamily="34" charset="0"/>
                <a:cs typeface="Arial" pitchFamily="34" charset="0"/>
              </a:rPr>
              <a:t>у якому напрямку потрібно повертатися.</a:t>
            </a:r>
            <a:endParaRPr lang="uk-UA" sz="2400" b="1" dirty="0">
              <a:latin typeface="Arial" pitchFamily="34" charset="0"/>
              <a:cs typeface="Arial" pitchFamily="34" charset="0"/>
            </a:endParaRPr>
          </a:p>
        </p:txBody>
      </p:sp>
      <p:pic>
        <p:nvPicPr>
          <p:cNvPr id="5" name="Picture 6" descr="компас прозорий"/>
          <p:cNvPicPr>
            <a:picLocks noChangeAspect="1" noChangeArrowheads="1"/>
          </p:cNvPicPr>
          <p:nvPr/>
        </p:nvPicPr>
        <p:blipFill>
          <a:blip r:embed="rId4"/>
          <a:srcRect/>
          <a:stretch>
            <a:fillRect/>
          </a:stretch>
        </p:blipFill>
        <p:spPr bwMode="auto">
          <a:xfrm>
            <a:off x="0" y="2357430"/>
            <a:ext cx="2737256" cy="2644255"/>
          </a:xfrm>
          <a:prstGeom prst="rect">
            <a:avLst/>
          </a:prstGeom>
          <a:noFill/>
          <a:ln w="9525">
            <a:noFill/>
            <a:miter lim="800000"/>
            <a:headEnd/>
            <a:tailEnd/>
          </a:ln>
        </p:spPr>
      </p:pic>
      <p:cxnSp>
        <p:nvCxnSpPr>
          <p:cNvPr id="7" name="Прямая со стрелкой 6"/>
          <p:cNvCxnSpPr/>
          <p:nvPr/>
        </p:nvCxnSpPr>
        <p:spPr>
          <a:xfrm>
            <a:off x="1357290" y="3714752"/>
            <a:ext cx="1143008" cy="1000132"/>
          </a:xfrm>
          <a:prstGeom prst="straightConnector1">
            <a:avLst/>
          </a:prstGeom>
          <a:ln w="57150">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8" name="Стрелка вправо 7"/>
          <p:cNvSpPr/>
          <p:nvPr/>
        </p:nvSpPr>
        <p:spPr>
          <a:xfrm>
            <a:off x="495569" y="5142420"/>
            <a:ext cx="2734271" cy="1428760"/>
          </a:xfrm>
          <a:prstGeom prst="rightArrow">
            <a:avLst>
              <a:gd name="adj1" fmla="val 71333"/>
              <a:gd name="adj2" fmla="val 50000"/>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uk-UA" sz="3200" dirty="0" smtClean="0">
                <a:latin typeface="Arial" pitchFamily="34" charset="0"/>
                <a:cs typeface="Arial" pitchFamily="34" charset="0"/>
              </a:rPr>
              <a:t>Південний схід</a:t>
            </a:r>
            <a:endParaRPr lang="uk-UA" sz="3200" dirty="0">
              <a:latin typeface="Arial" pitchFamily="34" charset="0"/>
              <a:cs typeface="Arial" pitchFamily="34" charset="0"/>
            </a:endParaRPr>
          </a:p>
        </p:txBody>
      </p:sp>
      <p:sp>
        <p:nvSpPr>
          <p:cNvPr id="9" name="TextBox 8"/>
          <p:cNvSpPr txBox="1"/>
          <p:nvPr/>
        </p:nvSpPr>
        <p:spPr>
          <a:xfrm>
            <a:off x="6643702" y="1785926"/>
            <a:ext cx="2286016"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uk-UA" sz="2800" dirty="0" smtClean="0"/>
              <a:t>повернення</a:t>
            </a:r>
            <a:endParaRPr lang="uk-UA" sz="2800" dirty="0"/>
          </a:p>
        </p:txBody>
      </p:sp>
      <p:pic>
        <p:nvPicPr>
          <p:cNvPr id="10" name="Picture 6" descr="компас прозорий"/>
          <p:cNvPicPr>
            <a:picLocks noChangeAspect="1" noChangeArrowheads="1"/>
          </p:cNvPicPr>
          <p:nvPr/>
        </p:nvPicPr>
        <p:blipFill>
          <a:blip r:embed="rId4"/>
          <a:srcRect/>
          <a:stretch>
            <a:fillRect/>
          </a:stretch>
        </p:blipFill>
        <p:spPr bwMode="auto">
          <a:xfrm>
            <a:off x="5857884" y="2357430"/>
            <a:ext cx="2737256" cy="2644255"/>
          </a:xfrm>
          <a:prstGeom prst="rect">
            <a:avLst/>
          </a:prstGeom>
          <a:noFill/>
          <a:ln w="9525">
            <a:noFill/>
            <a:miter lim="800000"/>
            <a:headEnd/>
            <a:tailEnd/>
          </a:ln>
        </p:spPr>
      </p:pic>
      <p:cxnSp>
        <p:nvCxnSpPr>
          <p:cNvPr id="11" name="Прямая со стрелкой 10"/>
          <p:cNvCxnSpPr/>
          <p:nvPr/>
        </p:nvCxnSpPr>
        <p:spPr>
          <a:xfrm rot="10800000">
            <a:off x="5572132" y="2285992"/>
            <a:ext cx="1571636" cy="1357322"/>
          </a:xfrm>
          <a:prstGeom prst="straightConnector1">
            <a:avLst/>
          </a:prstGeom>
          <a:ln w="57150">
            <a:solidFill>
              <a:srgbClr val="00FFFF"/>
            </a:solidFill>
            <a:tailEnd type="arrow"/>
          </a:ln>
        </p:spPr>
        <p:style>
          <a:lnRef idx="1">
            <a:schemeClr val="accent1"/>
          </a:lnRef>
          <a:fillRef idx="0">
            <a:schemeClr val="accent1"/>
          </a:fillRef>
          <a:effectRef idx="0">
            <a:schemeClr val="accent1"/>
          </a:effectRef>
          <a:fontRef idx="minor">
            <a:schemeClr val="tx1"/>
          </a:fontRef>
        </p:style>
      </p:cxnSp>
      <p:sp>
        <p:nvSpPr>
          <p:cNvPr id="13" name="Стрелка вправо 12"/>
          <p:cNvSpPr/>
          <p:nvPr/>
        </p:nvSpPr>
        <p:spPr>
          <a:xfrm flipH="1">
            <a:off x="4982695" y="4969696"/>
            <a:ext cx="2807810" cy="1428760"/>
          </a:xfrm>
          <a:prstGeom prst="rightArrow">
            <a:avLst>
              <a:gd name="adj1" fmla="val 71333"/>
              <a:gd name="adj2" fmla="val 5000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3200" dirty="0" smtClean="0">
                <a:latin typeface="Arial" pitchFamily="34" charset="0"/>
                <a:cs typeface="Arial" pitchFamily="34" charset="0"/>
              </a:rPr>
              <a:t>Північний захід</a:t>
            </a:r>
            <a:endParaRPr lang="uk-UA" sz="3200" dirty="0">
              <a:latin typeface="Arial" pitchFamily="34" charset="0"/>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7"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0" fill="hold"/>
                                        <p:tgtEl>
                                          <p:spTgt spid="2"/>
                                        </p:tgtEl>
                                        <p:attrNameLst>
                                          <p:attrName>ppt_x</p:attrName>
                                        </p:attrNameLst>
                                      </p:cBhvr>
                                      <p:tavLst>
                                        <p:tav tm="0">
                                          <p:val>
                                            <p:strVal val="0-#ppt_w/2"/>
                                          </p:val>
                                        </p:tav>
                                        <p:tav tm="100000">
                                          <p:val>
                                            <p:strVal val="#ppt_x"/>
                                          </p:val>
                                        </p:tav>
                                      </p:tavLst>
                                    </p:anim>
                                    <p:anim calcmode="lin" valueType="num">
                                      <p:cBhvr additive="base">
                                        <p:cTn id="15" dur="5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ppt_w/2"/>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ppt_x</p:attrName>
                                        </p:attrNameLst>
                                      </p:cBhvr>
                                      <p:tavLst>
                                        <p:tav tm="0">
                                          <p:val>
                                            <p:strVal val="#ppt_x-#ppt_w/2"/>
                                          </p:val>
                                        </p:tav>
                                        <p:tav tm="100000">
                                          <p:val>
                                            <p:strVal val="#ppt_x"/>
                                          </p:val>
                                        </p:tav>
                                      </p:tavLst>
                                    </p:anim>
                                    <p:anim calcmode="lin" valueType="num">
                                      <p:cBhvr>
                                        <p:cTn id="36" dur="500" fill="hold"/>
                                        <p:tgtEl>
                                          <p:spTgt spid="8"/>
                                        </p:tgtEl>
                                        <p:attrNameLst>
                                          <p:attrName>ppt_y</p:attrName>
                                        </p:attrNameLst>
                                      </p:cBhvr>
                                      <p:tavLst>
                                        <p:tav tm="0">
                                          <p:val>
                                            <p:strVal val="#ppt_y"/>
                                          </p:val>
                                        </p:tav>
                                        <p:tav tm="100000">
                                          <p:val>
                                            <p:strVal val="#ppt_y"/>
                                          </p:val>
                                        </p:tav>
                                      </p:tavLst>
                                    </p:anim>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Effect transition="in" filter="fade">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xit" presetSubtype="0" fill="hold" nodeType="clickEffect">
                                  <p:stCondLst>
                                    <p:cond delay="0"/>
                                  </p:stCondLst>
                                  <p:childTnLst>
                                    <p:animEffect transition="out" filter="dissolve">
                                      <p:cBhvr>
                                        <p:cTn id="49" dur="500"/>
                                        <p:tgtEl>
                                          <p:spTgt spid="2"/>
                                        </p:tgtEl>
                                      </p:cBhvr>
                                    </p:animEffect>
                                    <p:set>
                                      <p:cBhvr>
                                        <p:cTn id="50" dur="1" fill="hold">
                                          <p:stCondLst>
                                            <p:cond delay="499"/>
                                          </p:stCondLst>
                                        </p:cTn>
                                        <p:tgtEl>
                                          <p:spTgt spid="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53"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0"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17" presetClass="entr" presetSubtype="2"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p:cTn id="69" dur="500" fill="hold"/>
                                        <p:tgtEl>
                                          <p:spTgt spid="11"/>
                                        </p:tgtEl>
                                        <p:attrNameLst>
                                          <p:attrName>ppt_x</p:attrName>
                                        </p:attrNameLst>
                                      </p:cBhvr>
                                      <p:tavLst>
                                        <p:tav tm="0">
                                          <p:val>
                                            <p:strVal val="#ppt_x+#ppt_w/2"/>
                                          </p:val>
                                        </p:tav>
                                        <p:tav tm="100000">
                                          <p:val>
                                            <p:strVal val="#ppt_x"/>
                                          </p:val>
                                        </p:tav>
                                      </p:tavLst>
                                    </p:anim>
                                    <p:anim calcmode="lin" valueType="num">
                                      <p:cBhvr>
                                        <p:cTn id="70" dur="500" fill="hold"/>
                                        <p:tgtEl>
                                          <p:spTgt spid="11"/>
                                        </p:tgtEl>
                                        <p:attrNameLst>
                                          <p:attrName>ppt_y</p:attrName>
                                        </p:attrNameLst>
                                      </p:cBhvr>
                                      <p:tavLst>
                                        <p:tav tm="0">
                                          <p:val>
                                            <p:strVal val="#ppt_y"/>
                                          </p:val>
                                        </p:tav>
                                        <p:tav tm="100000">
                                          <p:val>
                                            <p:strVal val="#ppt_y"/>
                                          </p:val>
                                        </p:tav>
                                      </p:tavLst>
                                    </p:anim>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73" fill="hold">
                      <p:stCondLst>
                        <p:cond delay="indefinite"/>
                      </p:stCondLst>
                      <p:childTnLst>
                        <p:par>
                          <p:cTn id="74" fill="hold">
                            <p:stCondLst>
                              <p:cond delay="0"/>
                            </p:stCondLst>
                            <p:childTnLst>
                              <p:par>
                                <p:cTn id="75" presetID="17" presetClass="entr" presetSubtype="2" fill="hold" grpId="0" nodeType="click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ppt_x</p:attrName>
                                        </p:attrNameLst>
                                      </p:cBhvr>
                                      <p:tavLst>
                                        <p:tav tm="0">
                                          <p:val>
                                            <p:strVal val="#ppt_x+#ppt_w/2"/>
                                          </p:val>
                                        </p:tav>
                                        <p:tav tm="100000">
                                          <p:val>
                                            <p:strVal val="#ppt_x"/>
                                          </p:val>
                                        </p:tav>
                                      </p:tavLst>
                                    </p:anim>
                                    <p:anim calcmode="lin" valueType="num">
                                      <p:cBhvr>
                                        <p:cTn id="78" dur="500" fill="hold"/>
                                        <p:tgtEl>
                                          <p:spTgt spid="13"/>
                                        </p:tgtEl>
                                        <p:attrNameLst>
                                          <p:attrName>ppt_y</p:attrName>
                                        </p:attrNameLst>
                                      </p:cBhvr>
                                      <p:tavLst>
                                        <p:tav tm="0">
                                          <p:val>
                                            <p:strVal val="#ppt_y"/>
                                          </p:val>
                                        </p:tav>
                                        <p:tav tm="100000">
                                          <p:val>
                                            <p:strVal val="#ppt_y"/>
                                          </p:val>
                                        </p:tav>
                                      </p:tavLst>
                                    </p:anim>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9"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F81BD"/>
        </a:solidFill>
        <a:effectLst/>
      </p:bgPr>
    </p:bg>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2"/>
          <a:srcRect/>
          <a:stretch>
            <a:fillRect/>
          </a:stretch>
        </p:blipFill>
        <p:spPr bwMode="auto">
          <a:xfrm>
            <a:off x="1643062" y="333375"/>
            <a:ext cx="5857875" cy="38290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43019" name="Picture 11" descr="компас (2)"/>
          <p:cNvPicPr>
            <a:picLocks noChangeAspect="1" noChangeArrowheads="1"/>
          </p:cNvPicPr>
          <p:nvPr/>
        </p:nvPicPr>
        <p:blipFill>
          <a:blip r:embed="rId3"/>
          <a:srcRect/>
          <a:stretch>
            <a:fillRect/>
          </a:stretch>
        </p:blipFill>
        <p:spPr bwMode="auto">
          <a:xfrm>
            <a:off x="2051050" y="3933825"/>
            <a:ext cx="2943225" cy="2924175"/>
          </a:xfrm>
          <a:prstGeom prst="rect">
            <a:avLst/>
          </a:prstGeom>
          <a:noFill/>
        </p:spPr>
      </p:pic>
      <p:cxnSp>
        <p:nvCxnSpPr>
          <p:cNvPr id="3" name="Пряма зі стрілкою 2"/>
          <p:cNvCxnSpPr/>
          <p:nvPr/>
        </p:nvCxnSpPr>
        <p:spPr>
          <a:xfrm rot="5400000" flipH="1" flipV="1">
            <a:off x="2038344" y="2771776"/>
            <a:ext cx="3000375"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Пряма зі стрілкою 5"/>
          <p:cNvCxnSpPr>
            <a:cxnSpLocks noChangeShapeType="1"/>
          </p:cNvCxnSpPr>
          <p:nvPr/>
        </p:nvCxnSpPr>
        <p:spPr bwMode="auto">
          <a:xfrm rot="5400000" flipH="1" flipV="1">
            <a:off x="3248166" y="2988863"/>
            <a:ext cx="2647667" cy="2210935"/>
          </a:xfrm>
          <a:prstGeom prst="straightConnector1">
            <a:avLst/>
          </a:prstGeom>
          <a:noFill/>
          <a:ln w="38100" algn="ctr">
            <a:solidFill>
              <a:srgbClr val="FF0000"/>
            </a:solidFill>
            <a:round/>
            <a:headEnd/>
            <a:tailEnd type="arrow" w="med" len="med"/>
          </a:ln>
        </p:spPr>
      </p:cxnSp>
      <p:sp>
        <p:nvSpPr>
          <p:cNvPr id="5" name="AutoShape 13"/>
          <p:cNvSpPr>
            <a:spLocks noChangeArrowheads="1"/>
          </p:cNvSpPr>
          <p:nvPr/>
        </p:nvSpPr>
        <p:spPr bwMode="blackWhite">
          <a:xfrm>
            <a:off x="3205163" y="376238"/>
            <a:ext cx="647700" cy="647700"/>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a:solidFill>
                  <a:srgbClr val="FFFFFF"/>
                </a:solidFill>
                <a:latin typeface="+mn-lt"/>
                <a:cs typeface="+mn-cs"/>
              </a:rPr>
              <a:t>Пн</a:t>
            </a:r>
            <a:endParaRPr lang="en-US" sz="2400" b="1">
              <a:solidFill>
                <a:srgbClr val="FFFFFF"/>
              </a:solidFill>
              <a:latin typeface="+mn-lt"/>
              <a:cs typeface="+mn-cs"/>
            </a:endParaRPr>
          </a:p>
        </p:txBody>
      </p:sp>
      <p:sp>
        <p:nvSpPr>
          <p:cNvPr id="43013" name="AutoShape 7"/>
          <p:cNvSpPr>
            <a:spLocks noChangeArrowheads="1"/>
          </p:cNvSpPr>
          <p:nvPr/>
        </p:nvSpPr>
        <p:spPr bwMode="invGray">
          <a:xfrm rot="-5400000">
            <a:off x="1687514" y="2276475"/>
            <a:ext cx="2376488" cy="649287"/>
          </a:xfrm>
          <a:prstGeom prst="rightArrow">
            <a:avLst>
              <a:gd name="adj1" fmla="val 63204"/>
              <a:gd name="adj2" fmla="val 98502"/>
            </a:avLst>
          </a:prstGeom>
          <a:solidFill>
            <a:srgbClr val="008EB0">
              <a:alpha val="87057"/>
            </a:srgbClr>
          </a:solidFill>
          <a:ln w="0" algn="ctr">
            <a:solidFill>
              <a:srgbClr val="00FFFF"/>
            </a:solidFill>
            <a:miter lim="800000"/>
            <a:headEnd/>
            <a:tailEnd/>
          </a:ln>
        </p:spPr>
        <p:txBody>
          <a:bodyPr wrap="none" anchor="ctr"/>
          <a:lstStyle/>
          <a:p>
            <a:pPr algn="ctr"/>
            <a:r>
              <a:rPr lang="uk-UA">
                <a:solidFill>
                  <a:schemeClr val="bg1"/>
                </a:solidFill>
                <a:latin typeface="Calibri" pitchFamily="34" charset="0"/>
              </a:rPr>
              <a:t> </a:t>
            </a:r>
            <a:r>
              <a:rPr lang="uk-UA" sz="2000">
                <a:solidFill>
                  <a:schemeClr val="bg1"/>
                </a:solidFill>
                <a:latin typeface="Calibri" pitchFamily="34" charset="0"/>
              </a:rPr>
              <a:t>напрям на північ</a:t>
            </a:r>
          </a:p>
        </p:txBody>
      </p:sp>
      <p:sp>
        <p:nvSpPr>
          <p:cNvPr id="10" name="AutoShape 6"/>
          <p:cNvSpPr>
            <a:spLocks noChangeArrowheads="1"/>
          </p:cNvSpPr>
          <p:nvPr/>
        </p:nvSpPr>
        <p:spPr bwMode="gray">
          <a:xfrm rot="18362260">
            <a:off x="1930240" y="3466643"/>
            <a:ext cx="3036887" cy="2837559"/>
          </a:xfrm>
          <a:custGeom>
            <a:avLst/>
            <a:gdLst>
              <a:gd name="T0" fmla="*/ 2972353 w 21600"/>
              <a:gd name="T1" fmla="*/ 1088816 h 21600"/>
              <a:gd name="T2" fmla="*/ 2693831 w 21600"/>
              <a:gd name="T3" fmla="*/ 622059 h 21600"/>
              <a:gd name="T4" fmla="*/ 2900790 w 21600"/>
              <a:gd name="T5" fmla="*/ 1110637 h 21600"/>
              <a:gd name="T6" fmla="*/ 3411858 w 21600"/>
              <a:gd name="T7" fmla="*/ 1661988 h 21600"/>
              <a:gd name="T8" fmla="*/ 2967432 w 21600"/>
              <a:gd name="T9" fmla="*/ 2052369 h 21600"/>
              <a:gd name="T10" fmla="*/ 2580089 w 21600"/>
              <a:gd name="T11" fmla="*/ 160417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044" y="11506"/>
                </a:moveTo>
                <a:cubicBezTo>
                  <a:pt x="21060" y="11271"/>
                  <a:pt x="21069" y="11035"/>
                  <a:pt x="21069" y="10800"/>
                </a:cubicBezTo>
                <a:cubicBezTo>
                  <a:pt x="21069" y="8540"/>
                  <a:pt x="20324" y="6344"/>
                  <a:pt x="18949" y="4552"/>
                </a:cubicBezTo>
                <a:lnTo>
                  <a:pt x="19371" y="4229"/>
                </a:lnTo>
                <a:cubicBezTo>
                  <a:pt x="20816" y="6114"/>
                  <a:pt x="21600" y="8424"/>
                  <a:pt x="21600" y="10800"/>
                </a:cubicBezTo>
                <a:cubicBezTo>
                  <a:pt x="21600" y="11048"/>
                  <a:pt x="21591" y="11296"/>
                  <a:pt x="21574" y="11543"/>
                </a:cubicBezTo>
                <a:lnTo>
                  <a:pt x="24267" y="11729"/>
                </a:lnTo>
                <a:lnTo>
                  <a:pt x="21106" y="14484"/>
                </a:lnTo>
                <a:lnTo>
                  <a:pt x="18351" y="11321"/>
                </a:lnTo>
                <a:lnTo>
                  <a:pt x="21044" y="11506"/>
                </a:lnTo>
                <a:close/>
              </a:path>
            </a:pathLst>
          </a:custGeom>
          <a:solidFill>
            <a:srgbClr val="FF00FF"/>
          </a:solidFill>
          <a:ln w="9525">
            <a:noFill/>
            <a:miter lim="800000"/>
            <a:headEnd/>
            <a:tailEnd/>
          </a:ln>
          <a:effectLst>
            <a:outerShdw dist="180501" dir="3042636" algn="ctr" rotWithShape="0">
              <a:srgbClr val="000000">
                <a:alpha val="50000"/>
              </a:srgbClr>
            </a:outerShdw>
          </a:effectLst>
        </p:spPr>
        <p:txBody>
          <a:bodyPr vert="eaVert" wrap="none" anchor="ctr"/>
          <a:lstStyle/>
          <a:p>
            <a:pPr fontAlgn="auto">
              <a:spcBef>
                <a:spcPts val="0"/>
              </a:spcBef>
              <a:spcAft>
                <a:spcPts val="0"/>
              </a:spcAft>
              <a:defRPr/>
            </a:pPr>
            <a:endParaRPr lang="uk-UA">
              <a:latin typeface="+mn-lt"/>
              <a:cs typeface="+mn-cs"/>
            </a:endParaRPr>
          </a:p>
        </p:txBody>
      </p:sp>
      <p:sp>
        <p:nvSpPr>
          <p:cNvPr id="43015" name="Text Box 9"/>
          <p:cNvSpPr txBox="1">
            <a:spLocks noChangeArrowheads="1"/>
          </p:cNvSpPr>
          <p:nvPr/>
        </p:nvSpPr>
        <p:spPr bwMode="auto">
          <a:xfrm>
            <a:off x="3571875" y="2428875"/>
            <a:ext cx="2087563" cy="457200"/>
          </a:xfrm>
          <a:prstGeom prst="rect">
            <a:avLst/>
          </a:prstGeom>
          <a:noFill/>
          <a:ln w="9525">
            <a:noFill/>
            <a:miter lim="800000"/>
            <a:headEnd/>
            <a:tailEnd/>
          </a:ln>
        </p:spPr>
        <p:txBody>
          <a:bodyPr>
            <a:spAutoFit/>
          </a:bodyPr>
          <a:lstStyle/>
          <a:p>
            <a:pPr>
              <a:spcBef>
                <a:spcPct val="50000"/>
              </a:spcBef>
            </a:pPr>
            <a:r>
              <a:rPr lang="uk-UA" sz="2400" b="1">
                <a:solidFill>
                  <a:srgbClr val="FF0066"/>
                </a:solidFill>
                <a:latin typeface="Calibri" pitchFamily="34" charset="0"/>
              </a:rPr>
              <a:t>Азимут 40</a:t>
            </a:r>
            <a:r>
              <a:rPr lang="uk-UA" sz="2400" b="1" baseline="30000">
                <a:solidFill>
                  <a:srgbClr val="FF0066"/>
                </a:solidFill>
                <a:latin typeface="Calibri" pitchFamily="34" charset="0"/>
              </a:rPr>
              <a:t>0</a:t>
            </a:r>
            <a:endParaRPr lang="uk-UA" sz="2400" b="1">
              <a:solidFill>
                <a:srgbClr val="FF0066"/>
              </a:solidFill>
              <a:latin typeface="Calibri" pitchFamily="34" charset="0"/>
            </a:endParaRPr>
          </a:p>
        </p:txBody>
      </p:sp>
      <p:sp>
        <p:nvSpPr>
          <p:cNvPr id="43016" name="AutoShape 8"/>
          <p:cNvSpPr>
            <a:spLocks noChangeArrowheads="1"/>
          </p:cNvSpPr>
          <p:nvPr/>
        </p:nvSpPr>
        <p:spPr bwMode="invGray">
          <a:xfrm rot="-3055627">
            <a:off x="4614863" y="3673475"/>
            <a:ext cx="2479675" cy="549275"/>
          </a:xfrm>
          <a:prstGeom prst="rightArrow">
            <a:avLst>
              <a:gd name="adj1" fmla="val 63204"/>
              <a:gd name="adj2" fmla="val 121493"/>
            </a:avLst>
          </a:prstGeom>
          <a:solidFill>
            <a:srgbClr val="008EB0">
              <a:alpha val="87057"/>
            </a:srgbClr>
          </a:solidFill>
          <a:ln w="0" algn="ctr">
            <a:solidFill>
              <a:srgbClr val="00FFFF"/>
            </a:solidFill>
            <a:miter lim="800000"/>
            <a:headEnd/>
            <a:tailEnd/>
          </a:ln>
        </p:spPr>
        <p:txBody>
          <a:bodyPr wrap="none" anchor="ctr"/>
          <a:lstStyle/>
          <a:p>
            <a:pPr algn="ctr"/>
            <a:r>
              <a:rPr lang="uk-UA">
                <a:solidFill>
                  <a:schemeClr val="bg1"/>
                </a:solidFill>
                <a:latin typeface="Calibri" pitchFamily="34" charset="0"/>
              </a:rPr>
              <a:t> </a:t>
            </a:r>
            <a:r>
              <a:rPr lang="uk-UA" sz="2000">
                <a:solidFill>
                  <a:schemeClr val="bg1"/>
                </a:solidFill>
                <a:latin typeface="Calibri" pitchFamily="34" charset="0"/>
              </a:rPr>
              <a:t>напрям на об </a:t>
            </a:r>
            <a:r>
              <a:rPr lang="ru-RU" sz="2000">
                <a:solidFill>
                  <a:schemeClr val="bg1"/>
                </a:solidFill>
                <a:latin typeface="Calibri" pitchFamily="34" charset="0"/>
              </a:rPr>
              <a:t>҆єкт </a:t>
            </a:r>
          </a:p>
        </p:txBody>
      </p:sp>
      <p:sp>
        <p:nvSpPr>
          <p:cNvPr id="43020" name="Text Box 12"/>
          <p:cNvSpPr txBox="1">
            <a:spLocks noChangeArrowheads="1"/>
          </p:cNvSpPr>
          <p:nvPr/>
        </p:nvSpPr>
        <p:spPr bwMode="auto">
          <a:xfrm>
            <a:off x="5364163" y="5373688"/>
            <a:ext cx="3455987" cy="831850"/>
          </a:xfrm>
          <a:prstGeom prst="rect">
            <a:avLst/>
          </a:prstGeom>
          <a:solidFill>
            <a:srgbClr val="005800"/>
          </a:solidFill>
          <a:ln w="9525">
            <a:solidFill>
              <a:srgbClr val="00FF00"/>
            </a:solidFill>
            <a:miter lim="800000"/>
            <a:headEnd/>
            <a:tailEnd/>
          </a:ln>
          <a:effectLst>
            <a:prstShdw prst="shdw17" dist="17961" dir="2700000">
              <a:srgbClr val="00FF00">
                <a:gamma/>
                <a:shade val="60000"/>
                <a:invGamma/>
              </a:srgbClr>
            </a:prstShdw>
          </a:effectLst>
        </p:spPr>
        <p:txBody>
          <a:bodyPr>
            <a:spAutoFit/>
          </a:bodyPr>
          <a:lstStyle/>
          <a:p>
            <a:pPr>
              <a:spcBef>
                <a:spcPct val="50000"/>
              </a:spcBef>
            </a:pPr>
            <a:r>
              <a:rPr lang="uk-UA" sz="2400">
                <a:solidFill>
                  <a:schemeClr val="bg1"/>
                </a:solidFill>
              </a:rPr>
              <a:t>Азимут з арабської </a:t>
            </a:r>
            <a:br>
              <a:rPr lang="uk-UA" sz="2400">
                <a:solidFill>
                  <a:schemeClr val="bg1"/>
                </a:solidFill>
              </a:rPr>
            </a:br>
            <a:r>
              <a:rPr lang="en-US" sz="2400">
                <a:solidFill>
                  <a:schemeClr val="bg1"/>
                </a:solidFill>
              </a:rPr>
              <a:t>"</a:t>
            </a:r>
            <a:r>
              <a:rPr lang="uk-UA" sz="2400">
                <a:solidFill>
                  <a:schemeClr val="bg1"/>
                </a:solidFill>
              </a:rPr>
              <a:t>ас сумут</a:t>
            </a:r>
            <a:r>
              <a:rPr lang="en-US" sz="2400">
                <a:solidFill>
                  <a:schemeClr val="bg1"/>
                </a:solidFill>
              </a:rPr>
              <a:t>"</a:t>
            </a:r>
            <a:r>
              <a:rPr lang="uk-UA" sz="2400">
                <a:solidFill>
                  <a:schemeClr val="bg1"/>
                </a:solidFill>
              </a:rPr>
              <a:t> ― напрямок</a:t>
            </a:r>
          </a:p>
        </p:txBody>
      </p:sp>
      <p:sp>
        <p:nvSpPr>
          <p:cNvPr id="12" name="TextBox 11"/>
          <p:cNvSpPr txBox="1"/>
          <p:nvPr/>
        </p:nvSpPr>
        <p:spPr>
          <a:xfrm>
            <a:off x="4572000" y="340633"/>
            <a:ext cx="4291373" cy="5978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uk-U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Поняття про азимут</a:t>
            </a:r>
            <a:endParaRPr lang="uk-U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3" name="Picture 4"/>
          <p:cNvPicPr>
            <a:picLocks noChangeAspect="1" noChangeArrowheads="1"/>
          </p:cNvPicPr>
          <p:nvPr/>
        </p:nvPicPr>
        <p:blipFill>
          <a:blip r:embed="rId4" cstate="print"/>
          <a:srcRect t="17990" b="16044"/>
          <a:stretch>
            <a:fillRect/>
          </a:stretch>
        </p:blipFill>
        <p:spPr bwMode="auto">
          <a:xfrm>
            <a:off x="5538208" y="2031646"/>
            <a:ext cx="729242" cy="1030654"/>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4" fill="hold" grpId="0" nodeType="clickEffect">
                                  <p:stCondLst>
                                    <p:cond delay="0"/>
                                  </p:stCondLst>
                                  <p:childTnLst>
                                    <p:set>
                                      <p:cBhvr>
                                        <p:cTn id="13" dur="1" fill="hold">
                                          <p:stCondLst>
                                            <p:cond delay="0"/>
                                          </p:stCondLst>
                                        </p:cTn>
                                        <p:tgtEl>
                                          <p:spTgt spid="43013"/>
                                        </p:tgtEl>
                                        <p:attrNameLst>
                                          <p:attrName>style.visibility</p:attrName>
                                        </p:attrNameLst>
                                      </p:cBhvr>
                                      <p:to>
                                        <p:strVal val="visible"/>
                                      </p:to>
                                    </p:set>
                                    <p:anim calcmode="lin" valueType="num">
                                      <p:cBhvr>
                                        <p:cTn id="14" dur="500" fill="hold"/>
                                        <p:tgtEl>
                                          <p:spTgt spid="43013"/>
                                        </p:tgtEl>
                                        <p:attrNameLst>
                                          <p:attrName>ppt_x</p:attrName>
                                        </p:attrNameLst>
                                      </p:cBhvr>
                                      <p:tavLst>
                                        <p:tav tm="0">
                                          <p:val>
                                            <p:strVal val="#ppt_x"/>
                                          </p:val>
                                        </p:tav>
                                        <p:tav tm="100000">
                                          <p:val>
                                            <p:strVal val="#ppt_x"/>
                                          </p:val>
                                        </p:tav>
                                      </p:tavLst>
                                    </p:anim>
                                    <p:anim calcmode="lin" valueType="num">
                                      <p:cBhvr>
                                        <p:cTn id="15" dur="500" fill="hold"/>
                                        <p:tgtEl>
                                          <p:spTgt spid="43013"/>
                                        </p:tgtEl>
                                        <p:attrNameLst>
                                          <p:attrName>ppt_y</p:attrName>
                                        </p:attrNameLst>
                                      </p:cBhvr>
                                      <p:tavLst>
                                        <p:tav tm="0">
                                          <p:val>
                                            <p:strVal val="#ppt_y+#ppt_h/2"/>
                                          </p:val>
                                        </p:tav>
                                        <p:tav tm="100000">
                                          <p:val>
                                            <p:strVal val="#ppt_y"/>
                                          </p:val>
                                        </p:tav>
                                      </p:tavLst>
                                    </p:anim>
                                    <p:anim calcmode="lin" valueType="num">
                                      <p:cBhvr>
                                        <p:cTn id="16" dur="500" fill="hold"/>
                                        <p:tgtEl>
                                          <p:spTgt spid="43013"/>
                                        </p:tgtEl>
                                        <p:attrNameLst>
                                          <p:attrName>ppt_w</p:attrName>
                                        </p:attrNameLst>
                                      </p:cBhvr>
                                      <p:tavLst>
                                        <p:tav tm="0">
                                          <p:val>
                                            <p:strVal val="#ppt_w"/>
                                          </p:val>
                                        </p:tav>
                                        <p:tav tm="100000">
                                          <p:val>
                                            <p:strVal val="#ppt_w"/>
                                          </p:val>
                                        </p:tav>
                                      </p:tavLst>
                                    </p:anim>
                                    <p:anim calcmode="lin" valueType="num">
                                      <p:cBhvr>
                                        <p:cTn id="17" dur="500" fill="hold"/>
                                        <p:tgtEl>
                                          <p:spTgt spid="43013"/>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17" presetClass="entr" presetSubtype="4"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ppt_x</p:attrName>
                                        </p:attrNameLst>
                                      </p:cBhvr>
                                      <p:tavLst>
                                        <p:tav tm="0">
                                          <p:val>
                                            <p:strVal val="#ppt_x"/>
                                          </p:val>
                                        </p:tav>
                                        <p:tav tm="100000">
                                          <p:val>
                                            <p:strVal val="#ppt_x"/>
                                          </p:val>
                                        </p:tav>
                                      </p:tavLst>
                                    </p:anim>
                                    <p:anim calcmode="lin" valueType="num">
                                      <p:cBhvr>
                                        <p:cTn id="22" dur="500" fill="hold"/>
                                        <p:tgtEl>
                                          <p:spTgt spid="3"/>
                                        </p:tgtEl>
                                        <p:attrNameLst>
                                          <p:attrName>ppt_y</p:attrName>
                                        </p:attrNameLst>
                                      </p:cBhvr>
                                      <p:tavLst>
                                        <p:tav tm="0">
                                          <p:val>
                                            <p:strVal val="#ppt_y+#ppt_h/2"/>
                                          </p:val>
                                        </p:tav>
                                        <p:tav tm="100000">
                                          <p:val>
                                            <p:strVal val="#ppt_y"/>
                                          </p:val>
                                        </p:tav>
                                      </p:tavLst>
                                    </p:anim>
                                    <p:anim calcmode="lin" valueType="num">
                                      <p:cBhvr>
                                        <p:cTn id="23" dur="500" fill="hold"/>
                                        <p:tgtEl>
                                          <p:spTgt spid="3"/>
                                        </p:tgtEl>
                                        <p:attrNameLst>
                                          <p:attrName>ppt_w</p:attrName>
                                        </p:attrNameLst>
                                      </p:cBhvr>
                                      <p:tavLst>
                                        <p:tav tm="0">
                                          <p:val>
                                            <p:strVal val="#ppt_w"/>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8" fill="hold" grpId="0" nodeType="clickEffect">
                                  <p:stCondLst>
                                    <p:cond delay="0"/>
                                  </p:stCondLst>
                                  <p:childTnLst>
                                    <p:set>
                                      <p:cBhvr>
                                        <p:cTn id="28" dur="1" fill="hold">
                                          <p:stCondLst>
                                            <p:cond delay="0"/>
                                          </p:stCondLst>
                                        </p:cTn>
                                        <p:tgtEl>
                                          <p:spTgt spid="43016"/>
                                        </p:tgtEl>
                                        <p:attrNameLst>
                                          <p:attrName>style.visibility</p:attrName>
                                        </p:attrNameLst>
                                      </p:cBhvr>
                                      <p:to>
                                        <p:strVal val="visible"/>
                                      </p:to>
                                    </p:set>
                                    <p:anim calcmode="lin" valueType="num">
                                      <p:cBhvr>
                                        <p:cTn id="29" dur="500" fill="hold"/>
                                        <p:tgtEl>
                                          <p:spTgt spid="43016"/>
                                        </p:tgtEl>
                                        <p:attrNameLst>
                                          <p:attrName>ppt_x</p:attrName>
                                        </p:attrNameLst>
                                      </p:cBhvr>
                                      <p:tavLst>
                                        <p:tav tm="0">
                                          <p:val>
                                            <p:strVal val="#ppt_x-#ppt_w/2"/>
                                          </p:val>
                                        </p:tav>
                                        <p:tav tm="100000">
                                          <p:val>
                                            <p:strVal val="#ppt_x"/>
                                          </p:val>
                                        </p:tav>
                                      </p:tavLst>
                                    </p:anim>
                                    <p:anim calcmode="lin" valueType="num">
                                      <p:cBhvr>
                                        <p:cTn id="30" dur="500" fill="hold"/>
                                        <p:tgtEl>
                                          <p:spTgt spid="43016"/>
                                        </p:tgtEl>
                                        <p:attrNameLst>
                                          <p:attrName>ppt_y</p:attrName>
                                        </p:attrNameLst>
                                      </p:cBhvr>
                                      <p:tavLst>
                                        <p:tav tm="0">
                                          <p:val>
                                            <p:strVal val="#ppt_y"/>
                                          </p:val>
                                        </p:tav>
                                        <p:tav tm="100000">
                                          <p:val>
                                            <p:strVal val="#ppt_y"/>
                                          </p:val>
                                        </p:tav>
                                      </p:tavLst>
                                    </p:anim>
                                    <p:anim calcmode="lin" valueType="num">
                                      <p:cBhvr>
                                        <p:cTn id="31" dur="500" fill="hold"/>
                                        <p:tgtEl>
                                          <p:spTgt spid="43016"/>
                                        </p:tgtEl>
                                        <p:attrNameLst>
                                          <p:attrName>ppt_w</p:attrName>
                                        </p:attrNameLst>
                                      </p:cBhvr>
                                      <p:tavLst>
                                        <p:tav tm="0">
                                          <p:val>
                                            <p:fltVal val="0"/>
                                          </p:val>
                                        </p:tav>
                                        <p:tav tm="100000">
                                          <p:val>
                                            <p:strVal val="#ppt_w"/>
                                          </p:val>
                                        </p:tav>
                                      </p:tavLst>
                                    </p:anim>
                                    <p:anim calcmode="lin" valueType="num">
                                      <p:cBhvr>
                                        <p:cTn id="32" dur="500" fill="hold"/>
                                        <p:tgtEl>
                                          <p:spTgt spid="43016"/>
                                        </p:tgtEl>
                                        <p:attrNameLst>
                                          <p:attrName>ppt_h</p:attrName>
                                        </p:attrNameLst>
                                      </p:cBhvr>
                                      <p:tavLst>
                                        <p:tav tm="0">
                                          <p:val>
                                            <p:strVal val="#ppt_h"/>
                                          </p:val>
                                        </p:tav>
                                        <p:tav tm="100000">
                                          <p:val>
                                            <p:strVal val="#ppt_h"/>
                                          </p:val>
                                        </p:tav>
                                      </p:tavLst>
                                    </p:anim>
                                  </p:childTnLst>
                                </p:cTn>
                              </p:par>
                            </p:childTnLst>
                          </p:cTn>
                        </p:par>
                        <p:par>
                          <p:cTn id="33" fill="hold">
                            <p:stCondLst>
                              <p:cond delay="500"/>
                            </p:stCondLst>
                            <p:childTnLst>
                              <p:par>
                                <p:cTn id="34" presetID="17"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ppt_x</p:attrName>
                                        </p:attrNameLst>
                                      </p:cBhvr>
                                      <p:tavLst>
                                        <p:tav tm="0">
                                          <p:val>
                                            <p:strVal val="#ppt_x-#ppt_w/2"/>
                                          </p:val>
                                        </p:tav>
                                        <p:tav tm="100000">
                                          <p:val>
                                            <p:strVal val="#ppt_x"/>
                                          </p:val>
                                        </p:tav>
                                      </p:tavLst>
                                    </p:anim>
                                    <p:anim calcmode="lin" valueType="num">
                                      <p:cBhvr>
                                        <p:cTn id="37" dur="500" fill="hold"/>
                                        <p:tgtEl>
                                          <p:spTgt spid="6"/>
                                        </p:tgtEl>
                                        <p:attrNameLst>
                                          <p:attrName>ppt_y</p:attrName>
                                        </p:attrNameLst>
                                      </p:cBhvr>
                                      <p:tavLst>
                                        <p:tav tm="0">
                                          <p:val>
                                            <p:strVal val="#ppt_y"/>
                                          </p:val>
                                        </p:tav>
                                        <p:tav tm="100000">
                                          <p:val>
                                            <p:strVal val="#ppt_y"/>
                                          </p:val>
                                        </p:tav>
                                      </p:tavLst>
                                    </p:anim>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par>
                          <p:cTn id="47" fill="hold">
                            <p:stCondLst>
                              <p:cond delay="500"/>
                            </p:stCondLst>
                            <p:childTnLst>
                              <p:par>
                                <p:cTn id="48" presetID="53" presetClass="entr" presetSubtype="0" fill="hold" grpId="0" nodeType="afterEffect">
                                  <p:stCondLst>
                                    <p:cond delay="0"/>
                                  </p:stCondLst>
                                  <p:childTnLst>
                                    <p:set>
                                      <p:cBhvr>
                                        <p:cTn id="49" dur="1" fill="hold">
                                          <p:stCondLst>
                                            <p:cond delay="0"/>
                                          </p:stCondLst>
                                        </p:cTn>
                                        <p:tgtEl>
                                          <p:spTgt spid="43015"/>
                                        </p:tgtEl>
                                        <p:attrNameLst>
                                          <p:attrName>style.visibility</p:attrName>
                                        </p:attrNameLst>
                                      </p:cBhvr>
                                      <p:to>
                                        <p:strVal val="visible"/>
                                      </p:to>
                                    </p:set>
                                    <p:anim calcmode="lin" valueType="num">
                                      <p:cBhvr>
                                        <p:cTn id="50" dur="500" fill="hold"/>
                                        <p:tgtEl>
                                          <p:spTgt spid="43015"/>
                                        </p:tgtEl>
                                        <p:attrNameLst>
                                          <p:attrName>ppt_w</p:attrName>
                                        </p:attrNameLst>
                                      </p:cBhvr>
                                      <p:tavLst>
                                        <p:tav tm="0">
                                          <p:val>
                                            <p:fltVal val="0"/>
                                          </p:val>
                                        </p:tav>
                                        <p:tav tm="100000">
                                          <p:val>
                                            <p:strVal val="#ppt_w"/>
                                          </p:val>
                                        </p:tav>
                                      </p:tavLst>
                                    </p:anim>
                                    <p:anim calcmode="lin" valueType="num">
                                      <p:cBhvr>
                                        <p:cTn id="51" dur="500" fill="hold"/>
                                        <p:tgtEl>
                                          <p:spTgt spid="43015"/>
                                        </p:tgtEl>
                                        <p:attrNameLst>
                                          <p:attrName>ppt_h</p:attrName>
                                        </p:attrNameLst>
                                      </p:cBhvr>
                                      <p:tavLst>
                                        <p:tav tm="0">
                                          <p:val>
                                            <p:fltVal val="0"/>
                                          </p:val>
                                        </p:tav>
                                        <p:tav tm="100000">
                                          <p:val>
                                            <p:strVal val="#ppt_h"/>
                                          </p:val>
                                        </p:tav>
                                      </p:tavLst>
                                    </p:anim>
                                    <p:animEffect transition="in" filter="fade">
                                      <p:cBhvr>
                                        <p:cTn id="52" dur="500"/>
                                        <p:tgtEl>
                                          <p:spTgt spid="43015"/>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0" fill="hold" grpId="0" nodeType="clickEffect">
                                  <p:stCondLst>
                                    <p:cond delay="0"/>
                                  </p:stCondLst>
                                  <p:childTnLst>
                                    <p:set>
                                      <p:cBhvr>
                                        <p:cTn id="56" dur="1" fill="hold">
                                          <p:stCondLst>
                                            <p:cond delay="0"/>
                                          </p:stCondLst>
                                        </p:cTn>
                                        <p:tgtEl>
                                          <p:spTgt spid="43020"/>
                                        </p:tgtEl>
                                        <p:attrNameLst>
                                          <p:attrName>style.visibility</p:attrName>
                                        </p:attrNameLst>
                                      </p:cBhvr>
                                      <p:to>
                                        <p:strVal val="visible"/>
                                      </p:to>
                                    </p:set>
                                    <p:anim calcmode="lin" valueType="num">
                                      <p:cBhvr>
                                        <p:cTn id="57" dur="500" fill="hold"/>
                                        <p:tgtEl>
                                          <p:spTgt spid="43020"/>
                                        </p:tgtEl>
                                        <p:attrNameLst>
                                          <p:attrName>ppt_w</p:attrName>
                                        </p:attrNameLst>
                                      </p:cBhvr>
                                      <p:tavLst>
                                        <p:tav tm="0">
                                          <p:val>
                                            <p:fltVal val="0"/>
                                          </p:val>
                                        </p:tav>
                                        <p:tav tm="100000">
                                          <p:val>
                                            <p:strVal val="#ppt_w"/>
                                          </p:val>
                                        </p:tav>
                                      </p:tavLst>
                                    </p:anim>
                                    <p:anim calcmode="lin" valueType="num">
                                      <p:cBhvr>
                                        <p:cTn id="58" dur="500" fill="hold"/>
                                        <p:tgtEl>
                                          <p:spTgt spid="43020"/>
                                        </p:tgtEl>
                                        <p:attrNameLst>
                                          <p:attrName>ppt_h</p:attrName>
                                        </p:attrNameLst>
                                      </p:cBhvr>
                                      <p:tavLst>
                                        <p:tav tm="0">
                                          <p:val>
                                            <p:fltVal val="0"/>
                                          </p:val>
                                        </p:tav>
                                        <p:tav tm="100000">
                                          <p:val>
                                            <p:strVal val="#ppt_h"/>
                                          </p:val>
                                        </p:tav>
                                      </p:tavLst>
                                    </p:anim>
                                    <p:animEffect transition="in" filter="fade">
                                      <p:cBhvr>
                                        <p:cTn id="59" dur="500"/>
                                        <p:tgtEl>
                                          <p:spTgt spid="43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animBg="1"/>
      <p:bldP spid="10" grpId="0" animBg="1"/>
      <p:bldP spid="43015" grpId="0"/>
      <p:bldP spid="43016" grpId="0" animBg="1"/>
      <p:bldP spid="43020"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cxnSp>
        <p:nvCxnSpPr>
          <p:cNvPr id="8" name="Пряма зі стрілкою 7"/>
          <p:cNvCxnSpPr/>
          <p:nvPr/>
        </p:nvCxnSpPr>
        <p:spPr>
          <a:xfrm rot="5400000" flipH="1" flipV="1">
            <a:off x="5250657" y="2536031"/>
            <a:ext cx="3073400" cy="158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AutoShape 4"/>
          <p:cNvSpPr>
            <a:spLocks noChangeArrowheads="1"/>
          </p:cNvSpPr>
          <p:nvPr/>
        </p:nvSpPr>
        <p:spPr bwMode="gray">
          <a:xfrm rot="10800000">
            <a:off x="5435600" y="3644900"/>
            <a:ext cx="2687638" cy="2746375"/>
          </a:xfrm>
          <a:custGeom>
            <a:avLst/>
            <a:gdLst>
              <a:gd name="T0" fmla="*/ 440474 w 21600"/>
              <a:gd name="T1" fmla="*/ 356393 h 21600"/>
              <a:gd name="T2" fmla="*/ 1314952 w 21600"/>
              <a:gd name="T3" fmla="*/ 2702128 h 21600"/>
              <a:gd name="T4" fmla="*/ 498208 w 21600"/>
              <a:gd name="T5" fmla="*/ 421365 h 21600"/>
              <a:gd name="T6" fmla="*/ 3018864 w 21600"/>
              <a:gd name="T7" fmla="*/ 1500589 h 21600"/>
              <a:gd name="T8" fmla="*/ 2612981 w 21600"/>
              <a:gd name="T9" fmla="*/ 1857999 h 21600"/>
              <a:gd name="T10" fmla="*/ 2263215 w 21600"/>
              <a:gd name="T11" fmla="*/ 144311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0882" y="11550"/>
                </a:moveTo>
                <a:cubicBezTo>
                  <a:pt x="20900" y="11301"/>
                  <a:pt x="20910" y="11050"/>
                  <a:pt x="20910" y="10800"/>
                </a:cubicBezTo>
                <a:cubicBezTo>
                  <a:pt x="20910" y="5216"/>
                  <a:pt x="16383" y="690"/>
                  <a:pt x="10800" y="690"/>
                </a:cubicBezTo>
                <a:cubicBezTo>
                  <a:pt x="5216" y="690"/>
                  <a:pt x="690" y="5216"/>
                  <a:pt x="690" y="10800"/>
                </a:cubicBezTo>
                <a:cubicBezTo>
                  <a:pt x="689" y="16296"/>
                  <a:pt x="5080" y="20785"/>
                  <a:pt x="10575" y="20907"/>
                </a:cubicBezTo>
                <a:lnTo>
                  <a:pt x="10560" y="21597"/>
                </a:lnTo>
                <a:cubicBezTo>
                  <a:pt x="4690" y="21467"/>
                  <a:pt x="0" y="16671"/>
                  <a:pt x="0" y="10800"/>
                </a:cubicBezTo>
                <a:cubicBezTo>
                  <a:pt x="0" y="4835"/>
                  <a:pt x="4835" y="0"/>
                  <a:pt x="10800" y="0"/>
                </a:cubicBezTo>
                <a:cubicBezTo>
                  <a:pt x="16764" y="0"/>
                  <a:pt x="21600" y="4835"/>
                  <a:pt x="21600" y="10800"/>
                </a:cubicBezTo>
                <a:cubicBezTo>
                  <a:pt x="21600" y="11067"/>
                  <a:pt x="21590" y="11335"/>
                  <a:pt x="21570" y="11602"/>
                </a:cubicBezTo>
                <a:lnTo>
                  <a:pt x="24262" y="11802"/>
                </a:lnTo>
                <a:lnTo>
                  <a:pt x="21000" y="14613"/>
                </a:lnTo>
                <a:lnTo>
                  <a:pt x="18189" y="11350"/>
                </a:lnTo>
                <a:lnTo>
                  <a:pt x="20882" y="11550"/>
                </a:lnTo>
                <a:close/>
              </a:path>
            </a:pathLst>
          </a:custGeom>
          <a:solidFill>
            <a:srgbClr val="FF00FF"/>
          </a:solidFill>
          <a:ln w="9525">
            <a:noFill/>
            <a:miter lim="800000"/>
            <a:headEnd/>
            <a:tailEnd/>
          </a:ln>
          <a:effectLst>
            <a:outerShdw dist="180501" dir="3042636" algn="ctr" rotWithShape="0">
              <a:srgbClr val="000000">
                <a:alpha val="50000"/>
              </a:srgbClr>
            </a:outerShdw>
          </a:effectLst>
        </p:spPr>
        <p:txBody>
          <a:bodyPr rot="10800000" wrap="none" anchor="ctr"/>
          <a:lstStyle/>
          <a:p>
            <a:pPr fontAlgn="auto">
              <a:spcBef>
                <a:spcPts val="0"/>
              </a:spcBef>
              <a:spcAft>
                <a:spcPts val="0"/>
              </a:spcAft>
              <a:defRPr/>
            </a:pPr>
            <a:endParaRPr lang="uk-UA">
              <a:latin typeface="+mn-lt"/>
              <a:cs typeface="+mn-cs"/>
            </a:endParaRPr>
          </a:p>
        </p:txBody>
      </p:sp>
      <p:sp>
        <p:nvSpPr>
          <p:cNvPr id="6" name="AutoShape 8"/>
          <p:cNvSpPr>
            <a:spLocks noChangeArrowheads="1"/>
          </p:cNvSpPr>
          <p:nvPr/>
        </p:nvSpPr>
        <p:spPr bwMode="invGray">
          <a:xfrm rot="-5400000">
            <a:off x="4983163" y="1946275"/>
            <a:ext cx="2897187" cy="576263"/>
          </a:xfrm>
          <a:prstGeom prst="rightArrow">
            <a:avLst>
              <a:gd name="adj1" fmla="val 63204"/>
              <a:gd name="adj2" fmla="val 135301"/>
            </a:avLst>
          </a:prstGeom>
          <a:solidFill>
            <a:srgbClr val="008EB0">
              <a:alpha val="87057"/>
            </a:srgbClr>
          </a:solidFill>
          <a:ln w="0" algn="ctr">
            <a:solidFill>
              <a:srgbClr val="00FFFF"/>
            </a:solidFill>
            <a:miter lim="800000"/>
            <a:headEnd/>
            <a:tailEnd/>
          </a:ln>
        </p:spPr>
        <p:txBody>
          <a:bodyPr wrap="none" anchor="ctr"/>
          <a:lstStyle/>
          <a:p>
            <a:pPr algn="ctr"/>
            <a:r>
              <a:rPr lang="uk-UA" dirty="0">
                <a:solidFill>
                  <a:schemeClr val="bg1"/>
                </a:solidFill>
                <a:latin typeface="Calibri" pitchFamily="34" charset="0"/>
              </a:rPr>
              <a:t> </a:t>
            </a:r>
            <a:r>
              <a:rPr lang="uk-UA" sz="2400" dirty="0">
                <a:solidFill>
                  <a:schemeClr val="bg1"/>
                </a:solidFill>
                <a:latin typeface="Calibri" pitchFamily="34" charset="0"/>
              </a:rPr>
              <a:t>напрям на північ</a:t>
            </a:r>
          </a:p>
        </p:txBody>
      </p:sp>
      <p:sp>
        <p:nvSpPr>
          <p:cNvPr id="7" name="AutoShape 9"/>
          <p:cNvSpPr>
            <a:spLocks noChangeArrowheads="1"/>
          </p:cNvSpPr>
          <p:nvPr/>
        </p:nvSpPr>
        <p:spPr bwMode="invGray">
          <a:xfrm rot="1257483" flipH="1">
            <a:off x="1963737" y="3981582"/>
            <a:ext cx="3213100" cy="666750"/>
          </a:xfrm>
          <a:prstGeom prst="rightArrow">
            <a:avLst>
              <a:gd name="adj1" fmla="val 63204"/>
              <a:gd name="adj2" fmla="val 128352"/>
            </a:avLst>
          </a:prstGeom>
          <a:solidFill>
            <a:srgbClr val="008EB0">
              <a:alpha val="87057"/>
            </a:srgbClr>
          </a:solidFill>
          <a:ln w="0" algn="ctr">
            <a:solidFill>
              <a:srgbClr val="00FFFF"/>
            </a:solidFill>
            <a:miter lim="800000"/>
            <a:headEnd/>
            <a:tailEnd/>
          </a:ln>
        </p:spPr>
        <p:txBody>
          <a:bodyPr wrap="none" anchor="ctr"/>
          <a:lstStyle/>
          <a:p>
            <a:pPr algn="ctr"/>
            <a:r>
              <a:rPr lang="uk-UA" dirty="0">
                <a:solidFill>
                  <a:schemeClr val="bg1"/>
                </a:solidFill>
                <a:latin typeface="Calibri" pitchFamily="34" charset="0"/>
              </a:rPr>
              <a:t> </a:t>
            </a:r>
            <a:r>
              <a:rPr lang="uk-UA" sz="2400" dirty="0">
                <a:solidFill>
                  <a:schemeClr val="bg1"/>
                </a:solidFill>
                <a:latin typeface="Calibri" pitchFamily="34" charset="0"/>
              </a:rPr>
              <a:t>напрям на об </a:t>
            </a:r>
            <a:r>
              <a:rPr lang="ru-RU" sz="2400" dirty="0">
                <a:solidFill>
                  <a:schemeClr val="bg1"/>
                </a:solidFill>
                <a:latin typeface="Calibri" pitchFamily="34" charset="0"/>
              </a:rPr>
              <a:t>’</a:t>
            </a:r>
            <a:r>
              <a:rPr lang="ru-RU" sz="2400" dirty="0" err="1">
                <a:solidFill>
                  <a:schemeClr val="bg1"/>
                </a:solidFill>
                <a:latin typeface="Calibri" pitchFamily="34" charset="0"/>
              </a:rPr>
              <a:t>єкт</a:t>
            </a:r>
            <a:r>
              <a:rPr lang="ru-RU" sz="2400" dirty="0">
                <a:solidFill>
                  <a:schemeClr val="bg1"/>
                </a:solidFill>
                <a:latin typeface="Calibri" pitchFamily="34" charset="0"/>
              </a:rPr>
              <a:t> </a:t>
            </a:r>
          </a:p>
        </p:txBody>
      </p:sp>
      <p:sp>
        <p:nvSpPr>
          <p:cNvPr id="10" name="Text Box 12"/>
          <p:cNvSpPr txBox="1">
            <a:spLocks noChangeArrowheads="1"/>
          </p:cNvSpPr>
          <p:nvPr/>
        </p:nvSpPr>
        <p:spPr bwMode="auto">
          <a:xfrm>
            <a:off x="0" y="5154990"/>
            <a:ext cx="4884737" cy="120032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w="9525">
            <a:solidFill>
              <a:srgbClr val="0000FF"/>
            </a:solidFill>
            <a:miter lim="800000"/>
            <a:headEnd/>
            <a:tailEnd/>
          </a:ln>
          <a:effectLst/>
        </p:spPr>
        <p:txBody>
          <a:bodyPr wrap="square">
            <a:spAutoFit/>
          </a:bodyPr>
          <a:lstStyle/>
          <a:p>
            <a:pPr fontAlgn="auto">
              <a:spcBef>
                <a:spcPct val="50000"/>
              </a:spcBef>
              <a:spcAft>
                <a:spcPts val="0"/>
              </a:spcAft>
              <a:defRPr/>
            </a:pPr>
            <a:r>
              <a:rPr lang="uk-UA" sz="2400" b="1" dirty="0">
                <a:solidFill>
                  <a:srgbClr val="212165"/>
                </a:solidFill>
                <a:latin typeface="+mn-lt"/>
                <a:cs typeface="+mn-cs"/>
              </a:rPr>
              <a:t>Відлік азимута починають від </a:t>
            </a:r>
            <a:r>
              <a:rPr lang="uk-UA" sz="2400" b="1" dirty="0" smtClean="0">
                <a:solidFill>
                  <a:srgbClr val="212165"/>
                </a:solidFill>
                <a:latin typeface="+mn-lt"/>
                <a:cs typeface="+mn-cs"/>
              </a:rPr>
              <a:t>напрямку на північ праворуч, </a:t>
            </a:r>
            <a:r>
              <a:rPr lang="uk-UA" sz="2400" b="1" dirty="0">
                <a:solidFill>
                  <a:srgbClr val="212165"/>
                </a:solidFill>
                <a:latin typeface="+mn-lt"/>
                <a:cs typeface="+mn-cs"/>
              </a:rPr>
              <a:t>за  рухом стрілки годинника</a:t>
            </a:r>
          </a:p>
        </p:txBody>
      </p:sp>
      <p:sp>
        <p:nvSpPr>
          <p:cNvPr id="44043" name="Text Box 7"/>
          <p:cNvSpPr txBox="1">
            <a:spLocks noChangeArrowheads="1"/>
          </p:cNvSpPr>
          <p:nvPr/>
        </p:nvSpPr>
        <p:spPr bwMode="auto">
          <a:xfrm>
            <a:off x="6983413" y="3167390"/>
            <a:ext cx="2160587" cy="5232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pPr>
              <a:spcBef>
                <a:spcPct val="50000"/>
              </a:spcBef>
            </a:pPr>
            <a:r>
              <a:rPr lang="uk-UA" sz="2800" b="1" dirty="0">
                <a:solidFill>
                  <a:srgbClr val="FF3399"/>
                </a:solidFill>
                <a:latin typeface="Calibri" pitchFamily="34" charset="0"/>
              </a:rPr>
              <a:t>Азимут 280</a:t>
            </a:r>
            <a:r>
              <a:rPr lang="uk-UA" sz="2800" b="1" baseline="30000" dirty="0">
                <a:solidFill>
                  <a:srgbClr val="FF3399"/>
                </a:solidFill>
                <a:latin typeface="Calibri" pitchFamily="34" charset="0"/>
              </a:rPr>
              <a:t>0</a:t>
            </a:r>
            <a:endParaRPr lang="uk-UA" sz="2800" b="1" dirty="0">
              <a:solidFill>
                <a:srgbClr val="FF3399"/>
              </a:solidFill>
              <a:latin typeface="Calibri" pitchFamily="34" charset="0"/>
            </a:endParaRPr>
          </a:p>
        </p:txBody>
      </p:sp>
      <p:pic>
        <p:nvPicPr>
          <p:cNvPr id="44045" name="Picture 13" descr="компас (2)"/>
          <p:cNvPicPr>
            <a:picLocks noChangeAspect="1" noChangeArrowheads="1"/>
          </p:cNvPicPr>
          <p:nvPr/>
        </p:nvPicPr>
        <p:blipFill>
          <a:blip r:embed="rId3"/>
          <a:srcRect/>
          <a:stretch>
            <a:fillRect/>
          </a:stretch>
        </p:blipFill>
        <p:spPr bwMode="auto">
          <a:xfrm>
            <a:off x="5724525" y="3933825"/>
            <a:ext cx="2222500" cy="2208213"/>
          </a:xfrm>
          <a:prstGeom prst="rect">
            <a:avLst/>
          </a:prstGeom>
          <a:noFill/>
        </p:spPr>
      </p:pic>
      <p:sp>
        <p:nvSpPr>
          <p:cNvPr id="13" name="TextBox 12"/>
          <p:cNvSpPr txBox="1"/>
          <p:nvPr/>
        </p:nvSpPr>
        <p:spPr>
          <a:xfrm>
            <a:off x="247650" y="533400"/>
            <a:ext cx="51435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400" b="1" dirty="0" smtClean="0">
                <a:solidFill>
                  <a:sysClr val="windowText" lastClr="000000"/>
                </a:solidFill>
                <a:latin typeface="+mn-lt"/>
              </a:rPr>
              <a:t>Азимут ― це кут між напрямом </a:t>
            </a:r>
            <a:br>
              <a:rPr lang="uk-UA" sz="2400" b="1" dirty="0" smtClean="0">
                <a:solidFill>
                  <a:sysClr val="windowText" lastClr="000000"/>
                </a:solidFill>
                <a:latin typeface="+mn-lt"/>
              </a:rPr>
            </a:br>
            <a:r>
              <a:rPr lang="uk-UA" sz="2400" b="1" dirty="0" smtClean="0">
                <a:solidFill>
                  <a:sysClr val="windowText" lastClr="000000"/>
                </a:solidFill>
                <a:latin typeface="+mn-lt"/>
              </a:rPr>
              <a:t>на північ  і напрямком на якийсь предмет на місцевості</a:t>
            </a:r>
            <a:endParaRPr lang="uk-UA" sz="2400" b="1" dirty="0">
              <a:latin typeface="+mn-lt"/>
            </a:endParaRPr>
          </a:p>
        </p:txBody>
      </p:sp>
      <p:cxnSp>
        <p:nvCxnSpPr>
          <p:cNvPr id="3" name="Пряма зі стрілкою 2"/>
          <p:cNvCxnSpPr/>
          <p:nvPr/>
        </p:nvCxnSpPr>
        <p:spPr>
          <a:xfrm rot="10800000">
            <a:off x="2286002" y="3357564"/>
            <a:ext cx="4533899" cy="169068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1" name="Рисунок 16" descr="http://karliknanos.narod.ru/images/derevo.gif"/>
          <p:cNvPicPr>
            <a:picLocks noChangeAspect="1" noChangeArrowheads="1"/>
          </p:cNvPicPr>
          <p:nvPr/>
        </p:nvPicPr>
        <p:blipFill>
          <a:blip r:embed="rId4" cstate="print"/>
          <a:srcRect/>
          <a:stretch>
            <a:fillRect/>
          </a:stretch>
        </p:blipFill>
        <p:spPr bwMode="auto">
          <a:xfrm>
            <a:off x="1800558" y="2379958"/>
            <a:ext cx="935650" cy="1049042"/>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1"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7" presetClass="entr" presetSubtype="2"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ppt_w/2"/>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childTnLst>
                          </p:cTn>
                        </p:par>
                      </p:childTnLst>
                    </p:cTn>
                  </p:par>
                  <p:par>
                    <p:cTn id="46" fill="hold">
                      <p:stCondLst>
                        <p:cond delay="indefinite"/>
                      </p:stCondLst>
                      <p:childTnLst>
                        <p:par>
                          <p:cTn id="47" fill="hold">
                            <p:stCondLst>
                              <p:cond delay="0"/>
                            </p:stCondLst>
                            <p:childTnLst>
                              <p:par>
                                <p:cTn id="48" presetID="8" presetClass="emph" presetSubtype="0" fill="hold" grpId="1" nodeType="clickEffect">
                                  <p:stCondLst>
                                    <p:cond delay="0"/>
                                  </p:stCondLst>
                                  <p:childTnLst>
                                    <p:animRot by="21600000">
                                      <p:cBhvr>
                                        <p:cTn id="49" dur="2000" fill="hold"/>
                                        <p:tgtEl>
                                          <p:spTgt spid="5"/>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53" presetClass="entr" presetSubtype="0" fill="hold" grpId="0" nodeType="clickEffect">
                                  <p:stCondLst>
                                    <p:cond delay="0"/>
                                  </p:stCondLst>
                                  <p:childTnLst>
                                    <p:set>
                                      <p:cBhvr>
                                        <p:cTn id="53" dur="1" fill="hold">
                                          <p:stCondLst>
                                            <p:cond delay="0"/>
                                          </p:stCondLst>
                                        </p:cTn>
                                        <p:tgtEl>
                                          <p:spTgt spid="44043"/>
                                        </p:tgtEl>
                                        <p:attrNameLst>
                                          <p:attrName>style.visibility</p:attrName>
                                        </p:attrNameLst>
                                      </p:cBhvr>
                                      <p:to>
                                        <p:strVal val="visible"/>
                                      </p:to>
                                    </p:set>
                                    <p:anim calcmode="lin" valueType="num">
                                      <p:cBhvr>
                                        <p:cTn id="54" dur="500" fill="hold"/>
                                        <p:tgtEl>
                                          <p:spTgt spid="44043"/>
                                        </p:tgtEl>
                                        <p:attrNameLst>
                                          <p:attrName>ppt_w</p:attrName>
                                        </p:attrNameLst>
                                      </p:cBhvr>
                                      <p:tavLst>
                                        <p:tav tm="0">
                                          <p:val>
                                            <p:fltVal val="0"/>
                                          </p:val>
                                        </p:tav>
                                        <p:tav tm="100000">
                                          <p:val>
                                            <p:strVal val="#ppt_w"/>
                                          </p:val>
                                        </p:tav>
                                      </p:tavLst>
                                    </p:anim>
                                    <p:anim calcmode="lin" valueType="num">
                                      <p:cBhvr>
                                        <p:cTn id="55" dur="500" fill="hold"/>
                                        <p:tgtEl>
                                          <p:spTgt spid="44043"/>
                                        </p:tgtEl>
                                        <p:attrNameLst>
                                          <p:attrName>ppt_h</p:attrName>
                                        </p:attrNameLst>
                                      </p:cBhvr>
                                      <p:tavLst>
                                        <p:tav tm="0">
                                          <p:val>
                                            <p:fltVal val="0"/>
                                          </p:val>
                                        </p:tav>
                                        <p:tav tm="100000">
                                          <p:val>
                                            <p:strVal val="#ppt_h"/>
                                          </p:val>
                                        </p:tav>
                                      </p:tavLst>
                                    </p:anim>
                                    <p:animEffect transition="in" filter="fade">
                                      <p:cBhvr>
                                        <p:cTn id="56" dur="500"/>
                                        <p:tgtEl>
                                          <p:spTgt spid="44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1" animBg="1"/>
      <p:bldP spid="7" grpId="1" animBg="1"/>
      <p:bldP spid="10" grpId="0" animBg="1"/>
      <p:bldP spid="440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 y="199524"/>
            <a:ext cx="9144000" cy="95410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800" b="1" dirty="0" smtClean="0"/>
              <a:t>Для визначення азимута компас повертають так, щоб поділка 0</a:t>
            </a:r>
            <a:r>
              <a:rPr lang="uk-UA" sz="2800" b="1" baseline="30000" dirty="0" smtClean="0"/>
              <a:t>о </a:t>
            </a:r>
            <a:r>
              <a:rPr lang="uk-UA" sz="2800" b="1" dirty="0" smtClean="0"/>
              <a:t>збігалася з темним кінцем стрілки </a:t>
            </a:r>
            <a:endParaRPr lang="uk-UA" sz="2800" b="1" dirty="0"/>
          </a:p>
        </p:txBody>
      </p:sp>
      <p:pic>
        <p:nvPicPr>
          <p:cNvPr id="3" name="Picture 5" descr="C:\Users\Олександр\Pictures\кнглкнг.png"/>
          <p:cNvPicPr>
            <a:picLocks noChangeAspect="1" noChangeArrowheads="1"/>
          </p:cNvPicPr>
          <p:nvPr/>
        </p:nvPicPr>
        <p:blipFill>
          <a:blip r:embed="rId3"/>
          <a:srcRect/>
          <a:stretch>
            <a:fillRect/>
          </a:stretch>
        </p:blipFill>
        <p:spPr bwMode="auto">
          <a:xfrm rot="16200000">
            <a:off x="26064" y="3226463"/>
            <a:ext cx="3605473" cy="3657600"/>
          </a:xfrm>
          <a:prstGeom prst="rect">
            <a:avLst/>
          </a:prstGeom>
          <a:noFill/>
        </p:spPr>
      </p:pic>
      <p:pic>
        <p:nvPicPr>
          <p:cNvPr id="4" name="Picture 26" descr="стрілка кампаса-прозора"/>
          <p:cNvPicPr>
            <a:picLocks noChangeAspect="1" noChangeArrowheads="1"/>
          </p:cNvPicPr>
          <p:nvPr/>
        </p:nvPicPr>
        <p:blipFill>
          <a:blip r:embed="rId4"/>
          <a:srcRect/>
          <a:stretch>
            <a:fillRect/>
          </a:stretch>
        </p:blipFill>
        <p:spPr bwMode="auto">
          <a:xfrm>
            <a:off x="936437" y="4057650"/>
            <a:ext cx="1838195" cy="1898734"/>
          </a:xfrm>
          <a:prstGeom prst="rect">
            <a:avLst/>
          </a:prstGeom>
          <a:noFill/>
          <a:ln w="9525">
            <a:noFill/>
            <a:miter lim="800000"/>
            <a:headEnd/>
            <a:tailEnd/>
          </a:ln>
        </p:spPr>
      </p:pic>
      <p:sp>
        <p:nvSpPr>
          <p:cNvPr id="6" name="TextBox 5"/>
          <p:cNvSpPr txBox="1"/>
          <p:nvPr/>
        </p:nvSpPr>
        <p:spPr>
          <a:xfrm>
            <a:off x="5162550" y="1428750"/>
            <a:ext cx="3981450" cy="230832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uk-UA" sz="2400" b="1" dirty="0" smtClean="0"/>
              <a:t>Потім на скло кладуть тоненьку паличку так, щоб вона кінцем вказувала на предмет і проходила через центр кола (циферблата). </a:t>
            </a:r>
            <a:endParaRPr lang="uk-UA" sz="2400" b="1" dirty="0"/>
          </a:p>
        </p:txBody>
      </p:sp>
      <p:sp>
        <p:nvSpPr>
          <p:cNvPr id="7" name="TextBox 6"/>
          <p:cNvSpPr txBox="1"/>
          <p:nvPr/>
        </p:nvSpPr>
        <p:spPr>
          <a:xfrm>
            <a:off x="5086350" y="4919008"/>
            <a:ext cx="4057650" cy="193899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uk-UA" sz="2400" b="1" dirty="0" smtClean="0"/>
              <a:t>У тому місці, де паличка</a:t>
            </a:r>
            <a:r>
              <a:rPr lang="uk-UA" sz="2400" b="1" cap="small" dirty="0" smtClean="0"/>
              <a:t>  </a:t>
            </a:r>
            <a:r>
              <a:rPr lang="uk-UA" sz="2400" b="1" dirty="0" smtClean="0"/>
              <a:t>спрямованим на предмет, перетинає шкалу, визначають величину азимута</a:t>
            </a:r>
            <a:endParaRPr lang="uk-UA" sz="2400" b="1" dirty="0"/>
          </a:p>
        </p:txBody>
      </p:sp>
      <p:pic>
        <p:nvPicPr>
          <p:cNvPr id="8" name="Рисунок 16" descr="http://karliknanos.narod.ru/images/derevo.gif"/>
          <p:cNvPicPr>
            <a:picLocks noChangeAspect="1" noChangeArrowheads="1"/>
          </p:cNvPicPr>
          <p:nvPr/>
        </p:nvPicPr>
        <p:blipFill>
          <a:blip r:embed="rId5"/>
          <a:srcRect/>
          <a:stretch>
            <a:fillRect/>
          </a:stretch>
        </p:blipFill>
        <p:spPr bwMode="auto">
          <a:xfrm>
            <a:off x="3553157" y="2189458"/>
            <a:ext cx="1399843" cy="1986620"/>
          </a:xfrm>
          <a:prstGeom prst="rect">
            <a:avLst/>
          </a:prstGeom>
          <a:noFill/>
          <a:ln w="9525">
            <a:noFill/>
            <a:miter lim="800000"/>
            <a:headEnd/>
            <a:tailEnd/>
          </a:ln>
        </p:spPr>
      </p:pic>
      <p:sp>
        <p:nvSpPr>
          <p:cNvPr id="9" name="Скругленный прямоугольник 8"/>
          <p:cNvSpPr/>
          <p:nvPr/>
        </p:nvSpPr>
        <p:spPr>
          <a:xfrm rot="3427879">
            <a:off x="1802643" y="3441270"/>
            <a:ext cx="107820" cy="3081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 name="TextBox 9"/>
          <p:cNvSpPr txBox="1"/>
          <p:nvPr/>
        </p:nvSpPr>
        <p:spPr>
          <a:xfrm>
            <a:off x="4572000" y="4019550"/>
            <a:ext cx="2762250" cy="58477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uk-UA" sz="3200" b="1" dirty="0" smtClean="0"/>
              <a:t>Азимут 60 </a:t>
            </a:r>
            <a:r>
              <a:rPr lang="uk-UA" sz="3200" b="1" baseline="30000" dirty="0" smtClean="0"/>
              <a:t>о</a:t>
            </a:r>
            <a:endParaRPr lang="uk-UA" sz="3200" b="1" baseline="300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mph" presetSubtype="0" fill="hold" nodeType="clickEffect">
                                  <p:stCondLst>
                                    <p:cond delay="0"/>
                                  </p:stCondLst>
                                  <p:childTnLst>
                                    <p:animRot by="5400000">
                                      <p:cBhvr>
                                        <p:cTn id="13" dur="5000" fill="hold"/>
                                        <p:tgtEl>
                                          <p:spTgt spid="3"/>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01381" name="Picture 5" descr="компас (2)"/>
          <p:cNvPicPr>
            <a:picLocks noChangeAspect="1" noChangeArrowheads="1"/>
          </p:cNvPicPr>
          <p:nvPr/>
        </p:nvPicPr>
        <p:blipFill>
          <a:blip r:embed="rId3"/>
          <a:srcRect/>
          <a:stretch>
            <a:fillRect/>
          </a:stretch>
        </p:blipFill>
        <p:spPr bwMode="auto">
          <a:xfrm>
            <a:off x="684213" y="4152900"/>
            <a:ext cx="2519362" cy="2503488"/>
          </a:xfrm>
          <a:prstGeom prst="rect">
            <a:avLst/>
          </a:prstGeom>
          <a:noFill/>
        </p:spPr>
      </p:pic>
      <p:cxnSp>
        <p:nvCxnSpPr>
          <p:cNvPr id="3" name="Пряма зі стрілкою 2"/>
          <p:cNvCxnSpPr/>
          <p:nvPr/>
        </p:nvCxnSpPr>
        <p:spPr>
          <a:xfrm rot="5400000" flipH="1" flipV="1">
            <a:off x="731837" y="3005139"/>
            <a:ext cx="2368551" cy="1587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Пряма зі стрілкою 5"/>
          <p:cNvCxnSpPr>
            <a:cxnSpLocks noChangeShapeType="1"/>
            <a:stCxn id="0" idx="3"/>
          </p:cNvCxnSpPr>
          <p:nvPr/>
        </p:nvCxnSpPr>
        <p:spPr bwMode="auto">
          <a:xfrm flipV="1">
            <a:off x="3203575" y="5373688"/>
            <a:ext cx="4537075" cy="31750"/>
          </a:xfrm>
          <a:prstGeom prst="straightConnector1">
            <a:avLst/>
          </a:prstGeom>
          <a:noFill/>
          <a:ln w="38100" algn="ctr">
            <a:solidFill>
              <a:srgbClr val="FF0000"/>
            </a:solidFill>
            <a:round/>
            <a:headEnd/>
            <a:tailEnd type="arrow" w="med" len="med"/>
          </a:ln>
        </p:spPr>
      </p:cxnSp>
      <p:sp>
        <p:nvSpPr>
          <p:cNvPr id="101384" name="Text Box 8"/>
          <p:cNvSpPr txBox="1">
            <a:spLocks noChangeArrowheads="1"/>
          </p:cNvSpPr>
          <p:nvPr/>
        </p:nvSpPr>
        <p:spPr bwMode="auto">
          <a:xfrm>
            <a:off x="3032125" y="317500"/>
            <a:ext cx="4895850" cy="457200"/>
          </a:xfrm>
          <a:prstGeom prst="rect">
            <a:avLst/>
          </a:prstGeom>
          <a:solidFill>
            <a:srgbClr val="D0EBFC"/>
          </a:solidFill>
          <a:ln w="9525">
            <a:noFill/>
            <a:miter lim="800000"/>
            <a:headEnd/>
            <a:tailEnd/>
          </a:ln>
          <a:effectLst>
            <a:prstShdw prst="shdw17" dist="17961" dir="2700000">
              <a:srgbClr val="D0EBFC">
                <a:gamma/>
                <a:shade val="60000"/>
                <a:invGamma/>
              </a:srgbClr>
            </a:prstShdw>
          </a:effectLst>
        </p:spPr>
        <p:txBody>
          <a:bodyPr>
            <a:spAutoFit/>
          </a:bodyPr>
          <a:lstStyle/>
          <a:p>
            <a:pPr>
              <a:spcBef>
                <a:spcPct val="50000"/>
              </a:spcBef>
            </a:pPr>
            <a:r>
              <a:rPr lang="uk-UA" sz="2400" b="1">
                <a:solidFill>
                  <a:schemeClr val="tx2"/>
                </a:solidFill>
              </a:rPr>
              <a:t>Визначіть азимут на предмет</a:t>
            </a:r>
          </a:p>
        </p:txBody>
      </p:sp>
      <p:sp>
        <p:nvSpPr>
          <p:cNvPr id="101386" name="Text Box 9"/>
          <p:cNvSpPr txBox="1">
            <a:spLocks noChangeArrowheads="1"/>
          </p:cNvSpPr>
          <p:nvPr/>
        </p:nvSpPr>
        <p:spPr bwMode="auto">
          <a:xfrm>
            <a:off x="3492501" y="4797424"/>
            <a:ext cx="1689100" cy="47942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spcBef>
                <a:spcPct val="50000"/>
              </a:spcBef>
            </a:pPr>
            <a:r>
              <a:rPr lang="uk-UA" sz="2400" b="1" dirty="0">
                <a:solidFill>
                  <a:srgbClr val="FF0066"/>
                </a:solidFill>
                <a:latin typeface="Calibri" pitchFamily="34" charset="0"/>
              </a:rPr>
              <a:t>Азимут </a:t>
            </a:r>
            <a:r>
              <a:rPr lang="uk-UA" sz="2400" b="1" dirty="0">
                <a:solidFill>
                  <a:srgbClr val="FF0066"/>
                </a:solidFill>
              </a:rPr>
              <a:t>9</a:t>
            </a:r>
            <a:r>
              <a:rPr lang="uk-UA" sz="2400" b="1" dirty="0">
                <a:solidFill>
                  <a:srgbClr val="FF0066"/>
                </a:solidFill>
                <a:latin typeface="Calibri" pitchFamily="34" charset="0"/>
              </a:rPr>
              <a:t>0</a:t>
            </a:r>
            <a:r>
              <a:rPr lang="uk-UA" sz="2400" b="1" baseline="30000" dirty="0">
                <a:solidFill>
                  <a:srgbClr val="FF0066"/>
                </a:solidFill>
                <a:latin typeface="Calibri" pitchFamily="34" charset="0"/>
              </a:rPr>
              <a:t>0</a:t>
            </a:r>
            <a:endParaRPr lang="uk-UA" sz="2400" b="1" dirty="0">
              <a:solidFill>
                <a:srgbClr val="FF0066"/>
              </a:solidFill>
              <a:latin typeface="Calibri" pitchFamily="34" charset="0"/>
            </a:endParaRPr>
          </a:p>
        </p:txBody>
      </p:sp>
      <p:sp>
        <p:nvSpPr>
          <p:cNvPr id="101387" name="Text Box 11"/>
          <p:cNvSpPr txBox="1">
            <a:spLocks noChangeArrowheads="1"/>
          </p:cNvSpPr>
          <p:nvPr/>
        </p:nvSpPr>
        <p:spPr bwMode="auto">
          <a:xfrm>
            <a:off x="3810000" y="5637193"/>
            <a:ext cx="4419600" cy="954107"/>
          </a:xfrm>
          <a:prstGeom prst="rect">
            <a:avLst/>
          </a:prstGeom>
          <a:solidFill>
            <a:srgbClr val="071F0B">
              <a:alpha val="58000"/>
            </a:srgbClr>
          </a:solidFill>
          <a:ln w="9525">
            <a:solidFill>
              <a:srgbClr val="339966"/>
            </a:solidFill>
            <a:miter lim="800000"/>
            <a:headEnd/>
            <a:tailEnd/>
          </a:ln>
          <a:effectLst>
            <a:prstShdw prst="shdw17" dist="17961" dir="2700000">
              <a:srgbClr val="339966">
                <a:gamma/>
                <a:shade val="60000"/>
                <a:invGamma/>
              </a:srgbClr>
            </a:prstShdw>
          </a:effectLst>
        </p:spPr>
        <p:txBody>
          <a:bodyPr wrap="square">
            <a:spAutoFit/>
          </a:bodyPr>
          <a:lstStyle/>
          <a:p>
            <a:pPr>
              <a:spcBef>
                <a:spcPct val="50000"/>
              </a:spcBef>
            </a:pPr>
            <a:r>
              <a:rPr lang="uk-UA" sz="3200">
                <a:solidFill>
                  <a:schemeClr val="tx2"/>
                </a:solidFill>
              </a:rPr>
              <a:t> </a:t>
            </a:r>
            <a:r>
              <a:rPr lang="uk-UA" sz="2400">
                <a:solidFill>
                  <a:srgbClr val="00FFCC"/>
                </a:solidFill>
              </a:rPr>
              <a:t>Якій стороні горизонту відповідають ці напрямки?</a:t>
            </a:r>
          </a:p>
        </p:txBody>
      </p:sp>
      <p:sp>
        <p:nvSpPr>
          <p:cNvPr id="101388" name="Text Box 12"/>
          <p:cNvSpPr txBox="1">
            <a:spLocks noChangeArrowheads="1"/>
          </p:cNvSpPr>
          <p:nvPr/>
        </p:nvSpPr>
        <p:spPr bwMode="auto">
          <a:xfrm>
            <a:off x="7810501" y="4776788"/>
            <a:ext cx="1104900" cy="46166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spcBef>
                <a:spcPct val="50000"/>
              </a:spcBef>
            </a:pPr>
            <a:r>
              <a:rPr lang="uk-UA" sz="2400" b="1" dirty="0">
                <a:solidFill>
                  <a:sysClr val="windowText" lastClr="000000"/>
                </a:solidFill>
              </a:rPr>
              <a:t>схід</a:t>
            </a:r>
          </a:p>
        </p:txBody>
      </p:sp>
      <p:cxnSp>
        <p:nvCxnSpPr>
          <p:cNvPr id="2" name="Пряма зі стрілкою 5"/>
          <p:cNvCxnSpPr>
            <a:cxnSpLocks noChangeShapeType="1"/>
          </p:cNvCxnSpPr>
          <p:nvPr/>
        </p:nvCxnSpPr>
        <p:spPr bwMode="auto">
          <a:xfrm flipV="1">
            <a:off x="2700338" y="3429000"/>
            <a:ext cx="935037" cy="1112838"/>
          </a:xfrm>
          <a:prstGeom prst="straightConnector1">
            <a:avLst/>
          </a:prstGeom>
          <a:noFill/>
          <a:ln w="38100" algn="ctr">
            <a:solidFill>
              <a:srgbClr val="FF0000"/>
            </a:solidFill>
            <a:round/>
            <a:headEnd/>
            <a:tailEnd type="arrow" w="med" len="med"/>
          </a:ln>
        </p:spPr>
      </p:cxnSp>
      <p:sp>
        <p:nvSpPr>
          <p:cNvPr id="101390" name="Text Box 14"/>
          <p:cNvSpPr txBox="1">
            <a:spLocks noChangeArrowheads="1"/>
          </p:cNvSpPr>
          <p:nvPr/>
        </p:nvSpPr>
        <p:spPr bwMode="auto">
          <a:xfrm>
            <a:off x="4211638" y="2420938"/>
            <a:ext cx="2703512" cy="46166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spcBef>
                <a:spcPct val="50000"/>
              </a:spcBef>
            </a:pPr>
            <a:r>
              <a:rPr lang="uk-UA" sz="2400" b="1" dirty="0">
                <a:solidFill>
                  <a:schemeClr val="hlink"/>
                </a:solidFill>
              </a:rPr>
              <a:t>Північний схід</a:t>
            </a:r>
          </a:p>
        </p:txBody>
      </p:sp>
      <p:sp>
        <p:nvSpPr>
          <p:cNvPr id="101391" name="Text Box 9"/>
          <p:cNvSpPr txBox="1">
            <a:spLocks noChangeArrowheads="1"/>
          </p:cNvSpPr>
          <p:nvPr/>
        </p:nvSpPr>
        <p:spPr bwMode="auto">
          <a:xfrm>
            <a:off x="2484437" y="1711324"/>
            <a:ext cx="1687513" cy="460375"/>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wrap="square">
            <a:spAutoFit/>
          </a:bodyPr>
          <a:lstStyle/>
          <a:p>
            <a:pPr>
              <a:spcBef>
                <a:spcPct val="50000"/>
              </a:spcBef>
            </a:pPr>
            <a:r>
              <a:rPr lang="uk-UA" sz="2400" b="1" dirty="0">
                <a:solidFill>
                  <a:schemeClr val="hlink"/>
                </a:solidFill>
                <a:latin typeface="Calibri" pitchFamily="34" charset="0"/>
              </a:rPr>
              <a:t>Азимут </a:t>
            </a:r>
            <a:r>
              <a:rPr lang="uk-UA" sz="2400" b="1" dirty="0">
                <a:solidFill>
                  <a:schemeClr val="hlink"/>
                </a:solidFill>
              </a:rPr>
              <a:t>45</a:t>
            </a:r>
            <a:r>
              <a:rPr lang="uk-UA" sz="2400" b="1" baseline="30000" dirty="0">
                <a:solidFill>
                  <a:schemeClr val="hlink"/>
                </a:solidFill>
                <a:latin typeface="Calibri" pitchFamily="34" charset="0"/>
              </a:rPr>
              <a:t>0</a:t>
            </a:r>
            <a:endParaRPr lang="uk-UA" sz="2400" b="1" dirty="0">
              <a:solidFill>
                <a:schemeClr val="hlink"/>
              </a:solidFill>
              <a:latin typeface="Calibri" pitchFamily="34" charset="0"/>
            </a:endParaRPr>
          </a:p>
        </p:txBody>
      </p:sp>
      <p:sp>
        <p:nvSpPr>
          <p:cNvPr id="13" name="Овал 12"/>
          <p:cNvSpPr/>
          <p:nvPr/>
        </p:nvSpPr>
        <p:spPr>
          <a:xfrm>
            <a:off x="1427243" y="831182"/>
            <a:ext cx="923929" cy="862030"/>
          </a:xfrm>
          <a:prstGeom prst="ellipse">
            <a:avLst/>
          </a:prstGeom>
          <a:gradFill rotWithShape="1">
            <a:gsLst>
              <a:gs pos="0">
                <a:srgbClr val="474B78">
                  <a:shade val="15000"/>
                  <a:satMod val="180000"/>
                </a:srgbClr>
              </a:gs>
              <a:gs pos="50000">
                <a:srgbClr val="474B78">
                  <a:shade val="45000"/>
                  <a:satMod val="170000"/>
                </a:srgbClr>
              </a:gs>
              <a:gs pos="70000">
                <a:srgbClr val="474B78">
                  <a:tint val="99000"/>
                  <a:shade val="65000"/>
                  <a:satMod val="155000"/>
                </a:srgbClr>
              </a:gs>
              <a:gs pos="100000">
                <a:srgbClr val="474B78">
                  <a:tint val="95500"/>
                  <a:shade val="100000"/>
                  <a:satMod val="155000"/>
                </a:srgb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474B78">
                <a:satMod val="300000"/>
              </a:srgbClr>
            </a:contourClr>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uk-UA" sz="2800" b="1" i="0" u="none" strike="noStrike" kern="0" cap="none" spc="0" normalizeH="0" baseline="0" noProof="0" dirty="0" err="1" smtClean="0">
                <a:ln>
                  <a:noFill/>
                </a:ln>
                <a:solidFill>
                  <a:sysClr val="window" lastClr="FFFFFF"/>
                </a:solidFill>
                <a:effectLst/>
                <a:uLnTx/>
                <a:uFillTx/>
                <a:latin typeface="Arial"/>
                <a:ea typeface="+mn-ea"/>
                <a:cs typeface="+mn-cs"/>
              </a:rPr>
              <a:t>Пн</a:t>
            </a:r>
            <a:endParaRPr kumimoji="0" lang="uk-UA" sz="2800" b="1" i="0" u="none" strike="noStrike" kern="0" cap="none" spc="0" normalizeH="0" baseline="0" noProof="0" dirty="0">
              <a:ln>
                <a:noFill/>
              </a:ln>
              <a:solidFill>
                <a:sysClr val="window" lastClr="FFFFFF"/>
              </a:solidFill>
              <a:effectLst/>
              <a:uLnTx/>
              <a:uFillTx/>
              <a:latin typeface="Arial"/>
              <a:ea typeface="+mn-ea"/>
              <a:cs typeface="+mn-cs"/>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1391"/>
                                        </p:tgtEl>
                                        <p:attrNameLst>
                                          <p:attrName>style.visibility</p:attrName>
                                        </p:attrNameLst>
                                      </p:cBhvr>
                                      <p:to>
                                        <p:strVal val="visible"/>
                                      </p:to>
                                    </p:set>
                                    <p:anim calcmode="lin" valueType="num">
                                      <p:cBhvr>
                                        <p:cTn id="21" dur="500" fill="hold"/>
                                        <p:tgtEl>
                                          <p:spTgt spid="101391"/>
                                        </p:tgtEl>
                                        <p:attrNameLst>
                                          <p:attrName>ppt_w</p:attrName>
                                        </p:attrNameLst>
                                      </p:cBhvr>
                                      <p:tavLst>
                                        <p:tav tm="0">
                                          <p:val>
                                            <p:fltVal val="0"/>
                                          </p:val>
                                        </p:tav>
                                        <p:tav tm="100000">
                                          <p:val>
                                            <p:strVal val="#ppt_w"/>
                                          </p:val>
                                        </p:tav>
                                      </p:tavLst>
                                    </p:anim>
                                    <p:anim calcmode="lin" valueType="num">
                                      <p:cBhvr>
                                        <p:cTn id="22" dur="500" fill="hold"/>
                                        <p:tgtEl>
                                          <p:spTgt spid="101391"/>
                                        </p:tgtEl>
                                        <p:attrNameLst>
                                          <p:attrName>ppt_h</p:attrName>
                                        </p:attrNameLst>
                                      </p:cBhvr>
                                      <p:tavLst>
                                        <p:tav tm="0">
                                          <p:val>
                                            <p:fltVal val="0"/>
                                          </p:val>
                                        </p:tav>
                                        <p:tav tm="100000">
                                          <p:val>
                                            <p:strVal val="#ppt_h"/>
                                          </p:val>
                                        </p:tav>
                                      </p:tavLst>
                                    </p:anim>
                                    <p:animEffect transition="in" filter="fade">
                                      <p:cBhvr>
                                        <p:cTn id="23" dur="500"/>
                                        <p:tgtEl>
                                          <p:spTgt spid="10139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01386"/>
                                        </p:tgtEl>
                                        <p:attrNameLst>
                                          <p:attrName>style.visibility</p:attrName>
                                        </p:attrNameLst>
                                      </p:cBhvr>
                                      <p:to>
                                        <p:strVal val="visible"/>
                                      </p:to>
                                    </p:set>
                                    <p:anim calcmode="lin" valueType="num">
                                      <p:cBhvr>
                                        <p:cTn id="35" dur="500" fill="hold"/>
                                        <p:tgtEl>
                                          <p:spTgt spid="101386"/>
                                        </p:tgtEl>
                                        <p:attrNameLst>
                                          <p:attrName>ppt_w</p:attrName>
                                        </p:attrNameLst>
                                      </p:cBhvr>
                                      <p:tavLst>
                                        <p:tav tm="0">
                                          <p:val>
                                            <p:fltVal val="0"/>
                                          </p:val>
                                        </p:tav>
                                        <p:tav tm="100000">
                                          <p:val>
                                            <p:strVal val="#ppt_w"/>
                                          </p:val>
                                        </p:tav>
                                      </p:tavLst>
                                    </p:anim>
                                    <p:anim calcmode="lin" valueType="num">
                                      <p:cBhvr>
                                        <p:cTn id="36" dur="500" fill="hold"/>
                                        <p:tgtEl>
                                          <p:spTgt spid="101386"/>
                                        </p:tgtEl>
                                        <p:attrNameLst>
                                          <p:attrName>ppt_h</p:attrName>
                                        </p:attrNameLst>
                                      </p:cBhvr>
                                      <p:tavLst>
                                        <p:tav tm="0">
                                          <p:val>
                                            <p:fltVal val="0"/>
                                          </p:val>
                                        </p:tav>
                                        <p:tav tm="100000">
                                          <p:val>
                                            <p:strVal val="#ppt_h"/>
                                          </p:val>
                                        </p:tav>
                                      </p:tavLst>
                                    </p:anim>
                                    <p:animEffect transition="in" filter="fade">
                                      <p:cBhvr>
                                        <p:cTn id="37" dur="500"/>
                                        <p:tgtEl>
                                          <p:spTgt spid="10138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101387"/>
                                        </p:tgtEl>
                                        <p:attrNameLst>
                                          <p:attrName>style.visibility</p:attrName>
                                        </p:attrNameLst>
                                      </p:cBhvr>
                                      <p:to>
                                        <p:strVal val="visible"/>
                                      </p:to>
                                    </p:set>
                                    <p:anim calcmode="lin" valueType="num">
                                      <p:cBhvr>
                                        <p:cTn id="42" dur="500" fill="hold"/>
                                        <p:tgtEl>
                                          <p:spTgt spid="101387"/>
                                        </p:tgtEl>
                                        <p:attrNameLst>
                                          <p:attrName>ppt_w</p:attrName>
                                        </p:attrNameLst>
                                      </p:cBhvr>
                                      <p:tavLst>
                                        <p:tav tm="0">
                                          <p:val>
                                            <p:fltVal val="0"/>
                                          </p:val>
                                        </p:tav>
                                        <p:tav tm="100000">
                                          <p:val>
                                            <p:strVal val="#ppt_w"/>
                                          </p:val>
                                        </p:tav>
                                      </p:tavLst>
                                    </p:anim>
                                    <p:anim calcmode="lin" valueType="num">
                                      <p:cBhvr>
                                        <p:cTn id="43" dur="500" fill="hold"/>
                                        <p:tgtEl>
                                          <p:spTgt spid="101387"/>
                                        </p:tgtEl>
                                        <p:attrNameLst>
                                          <p:attrName>ppt_h</p:attrName>
                                        </p:attrNameLst>
                                      </p:cBhvr>
                                      <p:tavLst>
                                        <p:tav tm="0">
                                          <p:val>
                                            <p:fltVal val="0"/>
                                          </p:val>
                                        </p:tav>
                                        <p:tav tm="100000">
                                          <p:val>
                                            <p:strVal val="#ppt_h"/>
                                          </p:val>
                                        </p:tav>
                                      </p:tavLst>
                                    </p:anim>
                                    <p:animEffect transition="in" filter="fade">
                                      <p:cBhvr>
                                        <p:cTn id="44" dur="500"/>
                                        <p:tgtEl>
                                          <p:spTgt spid="10138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101390"/>
                                        </p:tgtEl>
                                        <p:attrNameLst>
                                          <p:attrName>style.visibility</p:attrName>
                                        </p:attrNameLst>
                                      </p:cBhvr>
                                      <p:to>
                                        <p:strVal val="visible"/>
                                      </p:to>
                                    </p:set>
                                    <p:anim calcmode="lin" valueType="num">
                                      <p:cBhvr>
                                        <p:cTn id="49" dur="500" fill="hold"/>
                                        <p:tgtEl>
                                          <p:spTgt spid="101390"/>
                                        </p:tgtEl>
                                        <p:attrNameLst>
                                          <p:attrName>ppt_w</p:attrName>
                                        </p:attrNameLst>
                                      </p:cBhvr>
                                      <p:tavLst>
                                        <p:tav tm="0">
                                          <p:val>
                                            <p:fltVal val="0"/>
                                          </p:val>
                                        </p:tav>
                                        <p:tav tm="100000">
                                          <p:val>
                                            <p:strVal val="#ppt_w"/>
                                          </p:val>
                                        </p:tav>
                                      </p:tavLst>
                                    </p:anim>
                                    <p:anim calcmode="lin" valueType="num">
                                      <p:cBhvr>
                                        <p:cTn id="50" dur="500" fill="hold"/>
                                        <p:tgtEl>
                                          <p:spTgt spid="101390"/>
                                        </p:tgtEl>
                                        <p:attrNameLst>
                                          <p:attrName>ppt_h</p:attrName>
                                        </p:attrNameLst>
                                      </p:cBhvr>
                                      <p:tavLst>
                                        <p:tav tm="0">
                                          <p:val>
                                            <p:fltVal val="0"/>
                                          </p:val>
                                        </p:tav>
                                        <p:tav tm="100000">
                                          <p:val>
                                            <p:strVal val="#ppt_h"/>
                                          </p:val>
                                        </p:tav>
                                      </p:tavLst>
                                    </p:anim>
                                    <p:animEffect transition="in" filter="fade">
                                      <p:cBhvr>
                                        <p:cTn id="51" dur="500"/>
                                        <p:tgtEl>
                                          <p:spTgt spid="101390"/>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101388"/>
                                        </p:tgtEl>
                                        <p:attrNameLst>
                                          <p:attrName>style.visibility</p:attrName>
                                        </p:attrNameLst>
                                      </p:cBhvr>
                                      <p:to>
                                        <p:strVal val="visible"/>
                                      </p:to>
                                    </p:set>
                                    <p:anim calcmode="lin" valueType="num">
                                      <p:cBhvr>
                                        <p:cTn id="56" dur="500" fill="hold"/>
                                        <p:tgtEl>
                                          <p:spTgt spid="101388"/>
                                        </p:tgtEl>
                                        <p:attrNameLst>
                                          <p:attrName>ppt_w</p:attrName>
                                        </p:attrNameLst>
                                      </p:cBhvr>
                                      <p:tavLst>
                                        <p:tav tm="0">
                                          <p:val>
                                            <p:fltVal val="0"/>
                                          </p:val>
                                        </p:tav>
                                        <p:tav tm="100000">
                                          <p:val>
                                            <p:strVal val="#ppt_w"/>
                                          </p:val>
                                        </p:tav>
                                      </p:tavLst>
                                    </p:anim>
                                    <p:anim calcmode="lin" valueType="num">
                                      <p:cBhvr>
                                        <p:cTn id="57" dur="500" fill="hold"/>
                                        <p:tgtEl>
                                          <p:spTgt spid="101388"/>
                                        </p:tgtEl>
                                        <p:attrNameLst>
                                          <p:attrName>ppt_h</p:attrName>
                                        </p:attrNameLst>
                                      </p:cBhvr>
                                      <p:tavLst>
                                        <p:tav tm="0">
                                          <p:val>
                                            <p:fltVal val="0"/>
                                          </p:val>
                                        </p:tav>
                                        <p:tav tm="100000">
                                          <p:val>
                                            <p:strVal val="#ppt_h"/>
                                          </p:val>
                                        </p:tav>
                                      </p:tavLst>
                                    </p:anim>
                                    <p:animEffect transition="in" filter="fade">
                                      <p:cBhvr>
                                        <p:cTn id="58" dur="500"/>
                                        <p:tgtEl>
                                          <p:spTgt spid="101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6" grpId="0" animBg="1"/>
      <p:bldP spid="101387" grpId="0" animBg="1"/>
      <p:bldP spid="101388" grpId="0" animBg="1"/>
      <p:bldP spid="101390" grpId="0" animBg="1"/>
      <p:bldP spid="101391"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228851" y="0"/>
            <a:ext cx="5181599"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800" b="1" dirty="0" smtClean="0"/>
              <a:t>Визначте азимут на об'єкти </a:t>
            </a:r>
            <a:endParaRPr lang="uk-UA" sz="2800" b="1" dirty="0"/>
          </a:p>
        </p:txBody>
      </p:sp>
      <p:pic>
        <p:nvPicPr>
          <p:cNvPr id="3" name="Picture 5" descr="C:\Users\Олександр\Pictures\кнглкнг.png"/>
          <p:cNvPicPr>
            <a:picLocks noChangeAspect="1" noChangeArrowheads="1"/>
          </p:cNvPicPr>
          <p:nvPr/>
        </p:nvPicPr>
        <p:blipFill>
          <a:blip r:embed="rId3"/>
          <a:srcRect/>
          <a:stretch>
            <a:fillRect/>
          </a:stretch>
        </p:blipFill>
        <p:spPr bwMode="auto">
          <a:xfrm rot="16200000">
            <a:off x="2835795" y="4014887"/>
            <a:ext cx="2822708" cy="2863518"/>
          </a:xfrm>
          <a:prstGeom prst="rect">
            <a:avLst/>
          </a:prstGeom>
          <a:noFill/>
        </p:spPr>
      </p:pic>
      <p:pic>
        <p:nvPicPr>
          <p:cNvPr id="4" name="Picture 26" descr="стрілка кампаса-прозора"/>
          <p:cNvPicPr>
            <a:picLocks noChangeAspect="1" noChangeArrowheads="1"/>
          </p:cNvPicPr>
          <p:nvPr/>
        </p:nvPicPr>
        <p:blipFill>
          <a:blip r:embed="rId4"/>
          <a:srcRect/>
          <a:stretch>
            <a:fillRect/>
          </a:stretch>
        </p:blipFill>
        <p:spPr bwMode="auto">
          <a:xfrm>
            <a:off x="3448051" y="4620125"/>
            <a:ext cx="1619250" cy="1649079"/>
          </a:xfrm>
          <a:prstGeom prst="rect">
            <a:avLst/>
          </a:prstGeom>
          <a:noFill/>
          <a:ln w="9525">
            <a:noFill/>
            <a:miter lim="800000"/>
            <a:headEnd/>
            <a:tailEnd/>
          </a:ln>
        </p:spPr>
      </p:pic>
      <p:pic>
        <p:nvPicPr>
          <p:cNvPr id="8" name="Рисунок 16" descr="http://karliknanos.narod.ru/images/derevo.gif"/>
          <p:cNvPicPr>
            <a:picLocks noChangeAspect="1" noChangeArrowheads="1"/>
          </p:cNvPicPr>
          <p:nvPr/>
        </p:nvPicPr>
        <p:blipFill>
          <a:blip r:embed="rId5" cstate="print"/>
          <a:srcRect/>
          <a:stretch>
            <a:fillRect/>
          </a:stretch>
        </p:blipFill>
        <p:spPr bwMode="auto">
          <a:xfrm>
            <a:off x="7258883" y="2757267"/>
            <a:ext cx="946654" cy="1343466"/>
          </a:xfrm>
          <a:prstGeom prst="rect">
            <a:avLst/>
          </a:prstGeom>
          <a:noFill/>
          <a:ln w="9525">
            <a:noFill/>
            <a:miter lim="800000"/>
            <a:headEnd/>
            <a:tailEnd/>
          </a:ln>
        </p:spPr>
      </p:pic>
      <p:sp>
        <p:nvSpPr>
          <p:cNvPr id="10" name="TextBox 9"/>
          <p:cNvSpPr txBox="1"/>
          <p:nvPr/>
        </p:nvSpPr>
        <p:spPr>
          <a:xfrm>
            <a:off x="2918107" y="1222243"/>
            <a:ext cx="2575761" cy="58477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uk-UA" sz="3200" b="1" dirty="0" smtClean="0"/>
              <a:t>Азимут 90 </a:t>
            </a:r>
            <a:r>
              <a:rPr lang="uk-UA" sz="3200" b="1" baseline="30000" dirty="0" smtClean="0"/>
              <a:t>о</a:t>
            </a:r>
            <a:endParaRPr lang="uk-UA" sz="3200" b="1" baseline="30000" dirty="0"/>
          </a:p>
        </p:txBody>
      </p:sp>
      <p:pic>
        <p:nvPicPr>
          <p:cNvPr id="11" name="Picture 4"/>
          <p:cNvPicPr>
            <a:picLocks noChangeAspect="1" noChangeArrowheads="1"/>
          </p:cNvPicPr>
          <p:nvPr/>
        </p:nvPicPr>
        <p:blipFill>
          <a:blip r:embed="rId6" cstate="print"/>
          <a:srcRect t="17990" b="16044"/>
          <a:stretch>
            <a:fillRect/>
          </a:stretch>
        </p:blipFill>
        <p:spPr bwMode="auto">
          <a:xfrm>
            <a:off x="804041" y="2367721"/>
            <a:ext cx="1013052" cy="1431769"/>
          </a:xfrm>
          <a:prstGeom prst="rect">
            <a:avLst/>
          </a:prstGeom>
          <a:noFill/>
          <a:ln w="9525">
            <a:noFill/>
            <a:miter lim="800000"/>
            <a:headEnd/>
            <a:tailEnd/>
          </a:ln>
        </p:spPr>
      </p:pic>
      <p:pic>
        <p:nvPicPr>
          <p:cNvPr id="13" name="Picture 8" descr="дерево"/>
          <p:cNvPicPr>
            <a:picLocks noChangeAspect="1" noChangeArrowheads="1"/>
          </p:cNvPicPr>
          <p:nvPr/>
        </p:nvPicPr>
        <p:blipFill>
          <a:blip r:embed="rId7" cstate="print"/>
          <a:srcRect/>
          <a:stretch>
            <a:fillRect/>
          </a:stretch>
        </p:blipFill>
        <p:spPr bwMode="auto">
          <a:xfrm>
            <a:off x="3727169" y="2855628"/>
            <a:ext cx="844831" cy="1146743"/>
          </a:xfrm>
          <a:prstGeom prst="rect">
            <a:avLst/>
          </a:prstGeom>
          <a:noFill/>
          <a:ln w="9525">
            <a:noFill/>
            <a:miter lim="800000"/>
            <a:headEnd/>
            <a:tailEnd/>
          </a:ln>
        </p:spPr>
      </p:pic>
      <p:pic>
        <p:nvPicPr>
          <p:cNvPr id="14" name="Picture 7" descr="tire_swing_swaying_hg_clr"/>
          <p:cNvPicPr>
            <a:picLocks noChangeAspect="1" noChangeArrowheads="1" noCrop="1"/>
          </p:cNvPicPr>
          <p:nvPr/>
        </p:nvPicPr>
        <p:blipFill>
          <a:blip r:embed="rId8"/>
          <a:srcRect/>
          <a:stretch>
            <a:fillRect/>
          </a:stretch>
        </p:blipFill>
        <p:spPr bwMode="auto">
          <a:xfrm>
            <a:off x="379438" y="4319752"/>
            <a:ext cx="1925052" cy="2538248"/>
          </a:xfrm>
          <a:prstGeom prst="rect">
            <a:avLst/>
          </a:prstGeom>
          <a:noFill/>
          <a:ln w="9525">
            <a:noFill/>
            <a:miter lim="800000"/>
            <a:headEnd/>
            <a:tailEnd/>
          </a:ln>
        </p:spPr>
      </p:pic>
      <p:sp>
        <p:nvSpPr>
          <p:cNvPr id="16" name="Tree"/>
          <p:cNvSpPr>
            <a:spLocks noEditPoints="1" noChangeArrowheads="1"/>
          </p:cNvSpPr>
          <p:nvPr/>
        </p:nvSpPr>
        <p:spPr bwMode="auto">
          <a:xfrm>
            <a:off x="6695788" y="4516406"/>
            <a:ext cx="1415155" cy="1179095"/>
          </a:xfrm>
          <a:custGeom>
            <a:avLst/>
            <a:gdLst>
              <a:gd name="G0" fmla="+- 0 0 0"/>
              <a:gd name="G1" fmla="*/ 21042 1 3"/>
              <a:gd name="G2" fmla="*/ 21042 2 3"/>
              <a:gd name="G3" fmla="+- 21042 0 0"/>
              <a:gd name="T0" fmla="*/ 10800 w 21600"/>
              <a:gd name="T1" fmla="*/ 0 h 21600"/>
              <a:gd name="T2" fmla="*/ 6171 w 21600"/>
              <a:gd name="T3" fmla="*/ 7014 h 21600"/>
              <a:gd name="T4" fmla="*/ 3086 w 21600"/>
              <a:gd name="T5" fmla="*/ 14028 h 21600"/>
              <a:gd name="T6" fmla="*/ 0 w 21600"/>
              <a:gd name="T7" fmla="*/ 21042 h 21600"/>
              <a:gd name="T8" fmla="*/ 15429 w 21600"/>
              <a:gd name="T9" fmla="*/ 7014 h 21600"/>
              <a:gd name="T10" fmla="*/ 18514 w 21600"/>
              <a:gd name="T11" fmla="*/ 14028 h 21600"/>
              <a:gd name="T12" fmla="*/ 21600 w 21600"/>
              <a:gd name="T13" fmla="*/ 21042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21042"/>
                </a:moveTo>
                <a:lnTo>
                  <a:pt x="9257" y="21042"/>
                </a:lnTo>
                <a:lnTo>
                  <a:pt x="9257" y="21600"/>
                </a:lnTo>
                <a:lnTo>
                  <a:pt x="12343" y="21600"/>
                </a:lnTo>
                <a:lnTo>
                  <a:pt x="12343" y="21042"/>
                </a:lnTo>
                <a:lnTo>
                  <a:pt x="21600" y="21042"/>
                </a:lnTo>
                <a:lnTo>
                  <a:pt x="12343" y="14028"/>
                </a:lnTo>
                <a:lnTo>
                  <a:pt x="18514" y="14028"/>
                </a:lnTo>
                <a:lnTo>
                  <a:pt x="12343" y="7014"/>
                </a:lnTo>
                <a:lnTo>
                  <a:pt x="15429" y="7014"/>
                </a:lnTo>
                <a:lnTo>
                  <a:pt x="10800" y="0"/>
                </a:lnTo>
                <a:lnTo>
                  <a:pt x="6171" y="7014"/>
                </a:lnTo>
                <a:lnTo>
                  <a:pt x="9257" y="7014"/>
                </a:lnTo>
                <a:lnTo>
                  <a:pt x="3086" y="14028"/>
                </a:lnTo>
                <a:lnTo>
                  <a:pt x="9257" y="14028"/>
                </a:lnTo>
                <a:close/>
              </a:path>
            </a:pathLst>
          </a:custGeom>
          <a:gradFill rotWithShape="1">
            <a:gsLst>
              <a:gs pos="0">
                <a:srgbClr val="85DFD0"/>
              </a:gs>
              <a:gs pos="50000">
                <a:srgbClr val="1A4E34"/>
              </a:gs>
              <a:gs pos="100000">
                <a:srgbClr val="85DFD0"/>
              </a:gs>
            </a:gsLst>
            <a:lin ang="0" scaled="1"/>
          </a:gradFill>
          <a:ln w="9525">
            <a:solidFill>
              <a:srgbClr val="00FF00"/>
            </a:solidFill>
            <a:miter lim="800000"/>
            <a:headEnd/>
            <a:tailEnd/>
          </a:ln>
          <a:effectLst>
            <a:outerShdw dist="107763" dir="2700000" algn="ctr" rotWithShape="0">
              <a:srgbClr val="808080"/>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Text" lastClr="000000"/>
              </a:solidFill>
              <a:effectLst/>
              <a:uLnTx/>
              <a:uFillTx/>
            </a:endParaRPr>
          </a:p>
        </p:txBody>
      </p:sp>
      <p:cxnSp>
        <p:nvCxnSpPr>
          <p:cNvPr id="18" name="Прямая со стрелкой 17"/>
          <p:cNvCxnSpPr/>
          <p:nvPr/>
        </p:nvCxnSpPr>
        <p:spPr>
          <a:xfrm flipV="1">
            <a:off x="5413381" y="3941380"/>
            <a:ext cx="2169833" cy="909422"/>
          </a:xfrm>
          <a:prstGeom prst="straightConnector1">
            <a:avLst/>
          </a:prstGeom>
          <a:ln w="57150">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327197" y="2005263"/>
            <a:ext cx="949700" cy="58477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uk-UA" sz="3200" b="1" dirty="0" smtClean="0"/>
              <a:t>60 </a:t>
            </a:r>
            <a:r>
              <a:rPr lang="uk-UA" sz="3200" b="1" baseline="30000" dirty="0" smtClean="0"/>
              <a:t>о</a:t>
            </a:r>
            <a:endParaRPr lang="uk-UA" sz="3200" b="1" baseline="30000" dirty="0"/>
          </a:p>
        </p:txBody>
      </p:sp>
      <p:cxnSp>
        <p:nvCxnSpPr>
          <p:cNvPr id="21" name="Прямая со стрелкой 20"/>
          <p:cNvCxnSpPr/>
          <p:nvPr/>
        </p:nvCxnSpPr>
        <p:spPr>
          <a:xfrm>
            <a:off x="5439104" y="5407572"/>
            <a:ext cx="1434662" cy="1588"/>
          </a:xfrm>
          <a:prstGeom prst="straightConnector1">
            <a:avLst/>
          </a:prstGeom>
          <a:ln w="57150">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905266" y="4238711"/>
            <a:ext cx="949700" cy="58477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uk-UA" sz="3200" b="1" dirty="0" smtClean="0"/>
              <a:t>90 </a:t>
            </a:r>
            <a:r>
              <a:rPr lang="uk-UA" sz="3200" b="1" baseline="30000" dirty="0" smtClean="0"/>
              <a:t>о</a:t>
            </a:r>
            <a:endParaRPr lang="uk-UA" sz="3200" b="1" baseline="30000" dirty="0"/>
          </a:p>
        </p:txBody>
      </p:sp>
      <p:cxnSp>
        <p:nvCxnSpPr>
          <p:cNvPr id="27" name="Прямая со стрелкой 26"/>
          <p:cNvCxnSpPr/>
          <p:nvPr/>
        </p:nvCxnSpPr>
        <p:spPr>
          <a:xfrm rot="10800000" flipV="1">
            <a:off x="1970691" y="5817474"/>
            <a:ext cx="1466195" cy="409905"/>
          </a:xfrm>
          <a:prstGeom prst="straightConnector1">
            <a:avLst/>
          </a:prstGeom>
          <a:ln w="57150">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83780" y="3981208"/>
            <a:ext cx="1219200" cy="58477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uk-UA" sz="3200" b="1" dirty="0" smtClean="0"/>
              <a:t>240 </a:t>
            </a:r>
            <a:r>
              <a:rPr lang="uk-UA" sz="3200" b="1" baseline="30000" dirty="0" smtClean="0"/>
              <a:t>о</a:t>
            </a:r>
            <a:endParaRPr lang="uk-UA" sz="3200" b="1" baseline="30000" dirty="0"/>
          </a:p>
        </p:txBody>
      </p:sp>
      <p:cxnSp>
        <p:nvCxnSpPr>
          <p:cNvPr id="33" name="Прямая со стрелкой 32"/>
          <p:cNvCxnSpPr/>
          <p:nvPr/>
        </p:nvCxnSpPr>
        <p:spPr>
          <a:xfrm rot="10800000">
            <a:off x="1418898" y="3657600"/>
            <a:ext cx="1844565" cy="1166648"/>
          </a:xfrm>
          <a:prstGeom prst="straightConnector1">
            <a:avLst/>
          </a:prstGeom>
          <a:ln w="57150">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10933" y="1740639"/>
            <a:ext cx="1149397" cy="58477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uk-UA" sz="3200" b="1" dirty="0" smtClean="0"/>
              <a:t>300 </a:t>
            </a:r>
            <a:r>
              <a:rPr lang="uk-UA" sz="3200" b="1" baseline="30000" dirty="0" smtClean="0"/>
              <a:t>о</a:t>
            </a:r>
            <a:endParaRPr lang="uk-UA" sz="3200" b="1" baseline="300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mph" presetSubtype="0" fill="hold" nodeType="clickEffect">
                                  <p:stCondLst>
                                    <p:cond delay="0"/>
                                  </p:stCondLst>
                                  <p:childTnLst>
                                    <p:animRot by="5400000">
                                      <p:cBhvr>
                                        <p:cTn id="13" dur="5000" fill="hold"/>
                                        <p:tgtEl>
                                          <p:spTgt spid="3"/>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17" presetClass="entr" presetSubtype="4"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ppt_h/2"/>
                                          </p:val>
                                        </p:tav>
                                        <p:tav tm="100000">
                                          <p:val>
                                            <p:strVal val="#ppt_y"/>
                                          </p:val>
                                        </p:tav>
                                      </p:tavLst>
                                    </p:anim>
                                    <p:anim calcmode="lin" valueType="num">
                                      <p:cBhvr>
                                        <p:cTn id="20" dur="500" fill="hold"/>
                                        <p:tgtEl>
                                          <p:spTgt spid="13"/>
                                        </p:tgtEl>
                                        <p:attrNameLst>
                                          <p:attrName>ppt_w</p:attrName>
                                        </p:attrNameLst>
                                      </p:cBhvr>
                                      <p:tavLst>
                                        <p:tav tm="0">
                                          <p:val>
                                            <p:strVal val="#ppt_w"/>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4"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100000">
                                          <p:val>
                                            <p:strVal val="#ppt_x"/>
                                          </p:val>
                                        </p:tav>
                                      </p:tavLst>
                                    </p:anim>
                                    <p:anim calcmode="lin" valueType="num">
                                      <p:cBhvr>
                                        <p:cTn id="34" dur="500" fill="hold"/>
                                        <p:tgtEl>
                                          <p:spTgt spid="8"/>
                                        </p:tgtEl>
                                        <p:attrNameLst>
                                          <p:attrName>ppt_y</p:attrName>
                                        </p:attrNameLst>
                                      </p:cBhvr>
                                      <p:tavLst>
                                        <p:tav tm="0">
                                          <p:val>
                                            <p:strVal val="#ppt_y+#ppt_h/2"/>
                                          </p:val>
                                        </p:tav>
                                        <p:tav tm="100000">
                                          <p:val>
                                            <p:strVal val="#ppt_y"/>
                                          </p:val>
                                        </p:tav>
                                      </p:tavLst>
                                    </p:anim>
                                    <p:anim calcmode="lin" valueType="num">
                                      <p:cBhvr>
                                        <p:cTn id="35" dur="500" fill="hold"/>
                                        <p:tgtEl>
                                          <p:spTgt spid="8"/>
                                        </p:tgtEl>
                                        <p:attrNameLst>
                                          <p:attrName>ppt_w</p:attrName>
                                        </p:attrNameLst>
                                      </p:cBhvr>
                                      <p:tavLst>
                                        <p:tav tm="0">
                                          <p:val>
                                            <p:strVal val="#ppt_w"/>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7" presetClass="entr" presetSubtype="8"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ppt_x</p:attrName>
                                        </p:attrNameLst>
                                      </p:cBhvr>
                                      <p:tavLst>
                                        <p:tav tm="0">
                                          <p:val>
                                            <p:strVal val="#ppt_x-#ppt_w/2"/>
                                          </p:val>
                                        </p:tav>
                                        <p:tav tm="100000">
                                          <p:val>
                                            <p:strVal val="#ppt_x"/>
                                          </p:val>
                                        </p:tav>
                                      </p:tavLst>
                                    </p:anim>
                                    <p:anim calcmode="lin" valueType="num">
                                      <p:cBhvr>
                                        <p:cTn id="42" dur="500" fill="hold"/>
                                        <p:tgtEl>
                                          <p:spTgt spid="18"/>
                                        </p:tgtEl>
                                        <p:attrNameLst>
                                          <p:attrName>ppt_y</p:attrName>
                                        </p:attrNameLst>
                                      </p:cBhvr>
                                      <p:tavLst>
                                        <p:tav tm="0">
                                          <p:val>
                                            <p:strVal val="#ppt_y"/>
                                          </p:val>
                                        </p:tav>
                                        <p:tav tm="100000">
                                          <p:val>
                                            <p:strVal val="#ppt_y"/>
                                          </p:val>
                                        </p:tav>
                                      </p:tavLst>
                                    </p:anim>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4"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ppt_x</p:attrName>
                                        </p:attrNameLst>
                                      </p:cBhvr>
                                      <p:tavLst>
                                        <p:tav tm="0">
                                          <p:val>
                                            <p:strVal val="#ppt_x"/>
                                          </p:val>
                                        </p:tav>
                                        <p:tav tm="100000">
                                          <p:val>
                                            <p:strVal val="#ppt_x"/>
                                          </p:val>
                                        </p:tav>
                                      </p:tavLst>
                                    </p:anim>
                                    <p:anim calcmode="lin" valueType="num">
                                      <p:cBhvr>
                                        <p:cTn id="57" dur="500" fill="hold"/>
                                        <p:tgtEl>
                                          <p:spTgt spid="16"/>
                                        </p:tgtEl>
                                        <p:attrNameLst>
                                          <p:attrName>ppt_y</p:attrName>
                                        </p:attrNameLst>
                                      </p:cBhvr>
                                      <p:tavLst>
                                        <p:tav tm="0">
                                          <p:val>
                                            <p:strVal val="#ppt_y+#ppt_h/2"/>
                                          </p:val>
                                        </p:tav>
                                        <p:tav tm="100000">
                                          <p:val>
                                            <p:strVal val="#ppt_y"/>
                                          </p:val>
                                        </p:tav>
                                      </p:tavLst>
                                    </p:anim>
                                    <p:anim calcmode="lin" valueType="num">
                                      <p:cBhvr>
                                        <p:cTn id="58" dur="500" fill="hold"/>
                                        <p:tgtEl>
                                          <p:spTgt spid="16"/>
                                        </p:tgtEl>
                                        <p:attrNameLst>
                                          <p:attrName>ppt_w</p:attrName>
                                        </p:attrNameLst>
                                      </p:cBhvr>
                                      <p:tavLst>
                                        <p:tav tm="0">
                                          <p:val>
                                            <p:strVal val="#ppt_w"/>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17" presetClass="entr" presetSubtype="8" fill="hold" nodeType="click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ppt_x</p:attrName>
                                        </p:attrNameLst>
                                      </p:cBhvr>
                                      <p:tavLst>
                                        <p:tav tm="0">
                                          <p:val>
                                            <p:strVal val="#ppt_x-#ppt_w/2"/>
                                          </p:val>
                                        </p:tav>
                                        <p:tav tm="100000">
                                          <p:val>
                                            <p:strVal val="#ppt_x"/>
                                          </p:val>
                                        </p:tav>
                                      </p:tavLst>
                                    </p:anim>
                                    <p:anim calcmode="lin" valueType="num">
                                      <p:cBhvr>
                                        <p:cTn id="65" dur="500" fill="hold"/>
                                        <p:tgtEl>
                                          <p:spTgt spid="21"/>
                                        </p:tgtEl>
                                        <p:attrNameLst>
                                          <p:attrName>ppt_y</p:attrName>
                                        </p:attrNameLst>
                                      </p:cBhvr>
                                      <p:tavLst>
                                        <p:tav tm="0">
                                          <p:val>
                                            <p:strVal val="#ppt_y"/>
                                          </p:val>
                                        </p:tav>
                                        <p:tav tm="100000">
                                          <p:val>
                                            <p:strVal val="#ppt_y"/>
                                          </p:val>
                                        </p:tav>
                                      </p:tavLst>
                                    </p:anim>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0"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childTnLst>
                    </p:cTn>
                  </p:par>
                  <p:par>
                    <p:cTn id="75" fill="hold">
                      <p:stCondLst>
                        <p:cond delay="indefinite"/>
                      </p:stCondLst>
                      <p:childTnLst>
                        <p:par>
                          <p:cTn id="76" fill="hold">
                            <p:stCondLst>
                              <p:cond delay="0"/>
                            </p:stCondLst>
                            <p:childTnLst>
                              <p:par>
                                <p:cTn id="77" presetID="17" presetClass="entr" presetSubtype="4" fill="hold" nodeType="click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p:cTn id="79" dur="500" fill="hold"/>
                                        <p:tgtEl>
                                          <p:spTgt spid="14"/>
                                        </p:tgtEl>
                                        <p:attrNameLst>
                                          <p:attrName>ppt_x</p:attrName>
                                        </p:attrNameLst>
                                      </p:cBhvr>
                                      <p:tavLst>
                                        <p:tav tm="0">
                                          <p:val>
                                            <p:strVal val="#ppt_x"/>
                                          </p:val>
                                        </p:tav>
                                        <p:tav tm="100000">
                                          <p:val>
                                            <p:strVal val="#ppt_x"/>
                                          </p:val>
                                        </p:tav>
                                      </p:tavLst>
                                    </p:anim>
                                    <p:anim calcmode="lin" valueType="num">
                                      <p:cBhvr>
                                        <p:cTn id="80" dur="500" fill="hold"/>
                                        <p:tgtEl>
                                          <p:spTgt spid="14"/>
                                        </p:tgtEl>
                                        <p:attrNameLst>
                                          <p:attrName>ppt_y</p:attrName>
                                        </p:attrNameLst>
                                      </p:cBhvr>
                                      <p:tavLst>
                                        <p:tav tm="0">
                                          <p:val>
                                            <p:strVal val="#ppt_y+#ppt_h/2"/>
                                          </p:val>
                                        </p:tav>
                                        <p:tav tm="100000">
                                          <p:val>
                                            <p:strVal val="#ppt_y"/>
                                          </p:val>
                                        </p:tav>
                                      </p:tavLst>
                                    </p:anim>
                                    <p:anim calcmode="lin" valueType="num">
                                      <p:cBhvr>
                                        <p:cTn id="81" dur="500" fill="hold"/>
                                        <p:tgtEl>
                                          <p:spTgt spid="14"/>
                                        </p:tgtEl>
                                        <p:attrNameLst>
                                          <p:attrName>ppt_w</p:attrName>
                                        </p:attrNameLst>
                                      </p:cBhvr>
                                      <p:tavLst>
                                        <p:tav tm="0">
                                          <p:val>
                                            <p:strVal val="#ppt_w"/>
                                          </p:val>
                                        </p:tav>
                                        <p:tav tm="100000">
                                          <p:val>
                                            <p:strVal val="#ppt_w"/>
                                          </p:val>
                                        </p:tav>
                                      </p:tavLst>
                                    </p:anim>
                                    <p:anim calcmode="lin" valueType="num">
                                      <p:cBhvr>
                                        <p:cTn id="82"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17" presetClass="entr" presetSubtype="2" fill="hold" nodeType="click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p:cTn id="87" dur="500" fill="hold"/>
                                        <p:tgtEl>
                                          <p:spTgt spid="27"/>
                                        </p:tgtEl>
                                        <p:attrNameLst>
                                          <p:attrName>ppt_x</p:attrName>
                                        </p:attrNameLst>
                                      </p:cBhvr>
                                      <p:tavLst>
                                        <p:tav tm="0">
                                          <p:val>
                                            <p:strVal val="#ppt_x+#ppt_w/2"/>
                                          </p:val>
                                        </p:tav>
                                        <p:tav tm="100000">
                                          <p:val>
                                            <p:strVal val="#ppt_x"/>
                                          </p:val>
                                        </p:tav>
                                      </p:tavLst>
                                    </p:anim>
                                    <p:anim calcmode="lin" valueType="num">
                                      <p:cBhvr>
                                        <p:cTn id="88" dur="500" fill="hold"/>
                                        <p:tgtEl>
                                          <p:spTgt spid="27"/>
                                        </p:tgtEl>
                                        <p:attrNameLst>
                                          <p:attrName>ppt_y</p:attrName>
                                        </p:attrNameLst>
                                      </p:cBhvr>
                                      <p:tavLst>
                                        <p:tav tm="0">
                                          <p:val>
                                            <p:strVal val="#ppt_y"/>
                                          </p:val>
                                        </p:tav>
                                        <p:tav tm="100000">
                                          <p:val>
                                            <p:strVal val="#ppt_y"/>
                                          </p:val>
                                        </p:tav>
                                      </p:tavLst>
                                    </p:anim>
                                    <p:anim calcmode="lin" valueType="num">
                                      <p:cBhvr>
                                        <p:cTn id="89" dur="500" fill="hold"/>
                                        <p:tgtEl>
                                          <p:spTgt spid="27"/>
                                        </p:tgtEl>
                                        <p:attrNameLst>
                                          <p:attrName>ppt_w</p:attrName>
                                        </p:attrNameLst>
                                      </p:cBhvr>
                                      <p:tavLst>
                                        <p:tav tm="0">
                                          <p:val>
                                            <p:fltVal val="0"/>
                                          </p:val>
                                        </p:tav>
                                        <p:tav tm="100000">
                                          <p:val>
                                            <p:strVal val="#ppt_w"/>
                                          </p:val>
                                        </p:tav>
                                      </p:tavLst>
                                    </p:anim>
                                    <p:anim calcmode="lin" valueType="num">
                                      <p:cBhvr>
                                        <p:cTn id="90" dur="5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53" presetClass="entr" presetSubtype="0" fill="hold" grpId="0" nodeType="click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p:cTn id="95" dur="500" fill="hold"/>
                                        <p:tgtEl>
                                          <p:spTgt spid="32"/>
                                        </p:tgtEl>
                                        <p:attrNameLst>
                                          <p:attrName>ppt_w</p:attrName>
                                        </p:attrNameLst>
                                      </p:cBhvr>
                                      <p:tavLst>
                                        <p:tav tm="0">
                                          <p:val>
                                            <p:fltVal val="0"/>
                                          </p:val>
                                        </p:tav>
                                        <p:tav tm="100000">
                                          <p:val>
                                            <p:strVal val="#ppt_w"/>
                                          </p:val>
                                        </p:tav>
                                      </p:tavLst>
                                    </p:anim>
                                    <p:anim calcmode="lin" valueType="num">
                                      <p:cBhvr>
                                        <p:cTn id="96" dur="500" fill="hold"/>
                                        <p:tgtEl>
                                          <p:spTgt spid="32"/>
                                        </p:tgtEl>
                                        <p:attrNameLst>
                                          <p:attrName>ppt_h</p:attrName>
                                        </p:attrNameLst>
                                      </p:cBhvr>
                                      <p:tavLst>
                                        <p:tav tm="0">
                                          <p:val>
                                            <p:fltVal val="0"/>
                                          </p:val>
                                        </p:tav>
                                        <p:tav tm="100000">
                                          <p:val>
                                            <p:strVal val="#ppt_h"/>
                                          </p:val>
                                        </p:tav>
                                      </p:tavLst>
                                    </p:anim>
                                    <p:animEffect transition="in" filter="fade">
                                      <p:cBhvr>
                                        <p:cTn id="97" dur="500"/>
                                        <p:tgtEl>
                                          <p:spTgt spid="32"/>
                                        </p:tgtEl>
                                      </p:cBhvr>
                                    </p:animEffect>
                                  </p:childTnLst>
                                </p:cTn>
                              </p:par>
                            </p:childTnLst>
                          </p:cTn>
                        </p:par>
                      </p:childTnLst>
                    </p:cTn>
                  </p:par>
                  <p:par>
                    <p:cTn id="98" fill="hold">
                      <p:stCondLst>
                        <p:cond delay="indefinite"/>
                      </p:stCondLst>
                      <p:childTnLst>
                        <p:par>
                          <p:cTn id="99" fill="hold">
                            <p:stCondLst>
                              <p:cond delay="0"/>
                            </p:stCondLst>
                            <p:childTnLst>
                              <p:par>
                                <p:cTn id="100" presetID="17" presetClass="entr" presetSubtype="4" fill="hold" nodeType="clickEffect">
                                  <p:stCondLst>
                                    <p:cond delay="0"/>
                                  </p:stCondLst>
                                  <p:childTnLst>
                                    <p:set>
                                      <p:cBhvr>
                                        <p:cTn id="101" dur="1" fill="hold">
                                          <p:stCondLst>
                                            <p:cond delay="0"/>
                                          </p:stCondLst>
                                        </p:cTn>
                                        <p:tgtEl>
                                          <p:spTgt spid="11"/>
                                        </p:tgtEl>
                                        <p:attrNameLst>
                                          <p:attrName>style.visibility</p:attrName>
                                        </p:attrNameLst>
                                      </p:cBhvr>
                                      <p:to>
                                        <p:strVal val="visible"/>
                                      </p:to>
                                    </p:set>
                                    <p:anim calcmode="lin" valueType="num">
                                      <p:cBhvr>
                                        <p:cTn id="102" dur="500" fill="hold"/>
                                        <p:tgtEl>
                                          <p:spTgt spid="11"/>
                                        </p:tgtEl>
                                        <p:attrNameLst>
                                          <p:attrName>ppt_x</p:attrName>
                                        </p:attrNameLst>
                                      </p:cBhvr>
                                      <p:tavLst>
                                        <p:tav tm="0">
                                          <p:val>
                                            <p:strVal val="#ppt_x"/>
                                          </p:val>
                                        </p:tav>
                                        <p:tav tm="100000">
                                          <p:val>
                                            <p:strVal val="#ppt_x"/>
                                          </p:val>
                                        </p:tav>
                                      </p:tavLst>
                                    </p:anim>
                                    <p:anim calcmode="lin" valueType="num">
                                      <p:cBhvr>
                                        <p:cTn id="103" dur="500" fill="hold"/>
                                        <p:tgtEl>
                                          <p:spTgt spid="11"/>
                                        </p:tgtEl>
                                        <p:attrNameLst>
                                          <p:attrName>ppt_y</p:attrName>
                                        </p:attrNameLst>
                                      </p:cBhvr>
                                      <p:tavLst>
                                        <p:tav tm="0">
                                          <p:val>
                                            <p:strVal val="#ppt_y+#ppt_h/2"/>
                                          </p:val>
                                        </p:tav>
                                        <p:tav tm="100000">
                                          <p:val>
                                            <p:strVal val="#ppt_y"/>
                                          </p:val>
                                        </p:tav>
                                      </p:tavLst>
                                    </p:anim>
                                    <p:anim calcmode="lin" valueType="num">
                                      <p:cBhvr>
                                        <p:cTn id="104" dur="500" fill="hold"/>
                                        <p:tgtEl>
                                          <p:spTgt spid="11"/>
                                        </p:tgtEl>
                                        <p:attrNameLst>
                                          <p:attrName>ppt_w</p:attrName>
                                        </p:attrNameLst>
                                      </p:cBhvr>
                                      <p:tavLst>
                                        <p:tav tm="0">
                                          <p:val>
                                            <p:strVal val="#ppt_w"/>
                                          </p:val>
                                        </p:tav>
                                        <p:tav tm="100000">
                                          <p:val>
                                            <p:strVal val="#ppt_w"/>
                                          </p:val>
                                        </p:tav>
                                      </p:tavLst>
                                    </p:anim>
                                    <p:anim calcmode="lin" valueType="num">
                                      <p:cBhvr>
                                        <p:cTn id="105"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106" fill="hold">
                      <p:stCondLst>
                        <p:cond delay="indefinite"/>
                      </p:stCondLst>
                      <p:childTnLst>
                        <p:par>
                          <p:cTn id="107" fill="hold">
                            <p:stCondLst>
                              <p:cond delay="0"/>
                            </p:stCondLst>
                            <p:childTnLst>
                              <p:par>
                                <p:cTn id="108" presetID="17" presetClass="entr" presetSubtype="2" fill="hold" nodeType="clickEffect">
                                  <p:stCondLst>
                                    <p:cond delay="0"/>
                                  </p:stCondLst>
                                  <p:childTnLst>
                                    <p:set>
                                      <p:cBhvr>
                                        <p:cTn id="109" dur="1" fill="hold">
                                          <p:stCondLst>
                                            <p:cond delay="0"/>
                                          </p:stCondLst>
                                        </p:cTn>
                                        <p:tgtEl>
                                          <p:spTgt spid="33"/>
                                        </p:tgtEl>
                                        <p:attrNameLst>
                                          <p:attrName>style.visibility</p:attrName>
                                        </p:attrNameLst>
                                      </p:cBhvr>
                                      <p:to>
                                        <p:strVal val="visible"/>
                                      </p:to>
                                    </p:set>
                                    <p:anim calcmode="lin" valueType="num">
                                      <p:cBhvr>
                                        <p:cTn id="110" dur="500" fill="hold"/>
                                        <p:tgtEl>
                                          <p:spTgt spid="33"/>
                                        </p:tgtEl>
                                        <p:attrNameLst>
                                          <p:attrName>ppt_x</p:attrName>
                                        </p:attrNameLst>
                                      </p:cBhvr>
                                      <p:tavLst>
                                        <p:tav tm="0">
                                          <p:val>
                                            <p:strVal val="#ppt_x+#ppt_w/2"/>
                                          </p:val>
                                        </p:tav>
                                        <p:tav tm="100000">
                                          <p:val>
                                            <p:strVal val="#ppt_x"/>
                                          </p:val>
                                        </p:tav>
                                      </p:tavLst>
                                    </p:anim>
                                    <p:anim calcmode="lin" valueType="num">
                                      <p:cBhvr>
                                        <p:cTn id="111" dur="500" fill="hold"/>
                                        <p:tgtEl>
                                          <p:spTgt spid="33"/>
                                        </p:tgtEl>
                                        <p:attrNameLst>
                                          <p:attrName>ppt_y</p:attrName>
                                        </p:attrNameLst>
                                      </p:cBhvr>
                                      <p:tavLst>
                                        <p:tav tm="0">
                                          <p:val>
                                            <p:strVal val="#ppt_y"/>
                                          </p:val>
                                        </p:tav>
                                        <p:tav tm="100000">
                                          <p:val>
                                            <p:strVal val="#ppt_y"/>
                                          </p:val>
                                        </p:tav>
                                      </p:tavLst>
                                    </p:anim>
                                    <p:anim calcmode="lin" valueType="num">
                                      <p:cBhvr>
                                        <p:cTn id="112" dur="500" fill="hold"/>
                                        <p:tgtEl>
                                          <p:spTgt spid="33"/>
                                        </p:tgtEl>
                                        <p:attrNameLst>
                                          <p:attrName>ppt_w</p:attrName>
                                        </p:attrNameLst>
                                      </p:cBhvr>
                                      <p:tavLst>
                                        <p:tav tm="0">
                                          <p:val>
                                            <p:fltVal val="0"/>
                                          </p:val>
                                        </p:tav>
                                        <p:tav tm="100000">
                                          <p:val>
                                            <p:strVal val="#ppt_w"/>
                                          </p:val>
                                        </p:tav>
                                      </p:tavLst>
                                    </p:anim>
                                    <p:anim calcmode="lin" valueType="num">
                                      <p:cBhvr>
                                        <p:cTn id="113" dur="500" fill="hold"/>
                                        <p:tgtEl>
                                          <p:spTgt spid="33"/>
                                        </p:tgtEl>
                                        <p:attrNameLst>
                                          <p:attrName>ppt_h</p:attrName>
                                        </p:attrNameLst>
                                      </p:cBhvr>
                                      <p:tavLst>
                                        <p:tav tm="0">
                                          <p:val>
                                            <p:strVal val="#ppt_h"/>
                                          </p:val>
                                        </p:tav>
                                        <p:tav tm="100000">
                                          <p:val>
                                            <p:strVal val="#ppt_h"/>
                                          </p:val>
                                        </p:tav>
                                      </p:tavLst>
                                    </p:anim>
                                  </p:childTnLst>
                                </p:cTn>
                              </p:par>
                            </p:childTnLst>
                          </p:cTn>
                        </p:par>
                      </p:childTnLst>
                    </p:cTn>
                  </p:par>
                  <p:par>
                    <p:cTn id="114" fill="hold">
                      <p:stCondLst>
                        <p:cond delay="indefinite"/>
                      </p:stCondLst>
                      <p:childTnLst>
                        <p:par>
                          <p:cTn id="115" fill="hold">
                            <p:stCondLst>
                              <p:cond delay="0"/>
                            </p:stCondLst>
                            <p:childTnLst>
                              <p:par>
                                <p:cTn id="116" presetID="53" presetClass="entr" presetSubtype="0" fill="hold" grpId="0" nodeType="clickEffect">
                                  <p:stCondLst>
                                    <p:cond delay="0"/>
                                  </p:stCondLst>
                                  <p:childTnLst>
                                    <p:set>
                                      <p:cBhvr>
                                        <p:cTn id="117" dur="1" fill="hold">
                                          <p:stCondLst>
                                            <p:cond delay="0"/>
                                          </p:stCondLst>
                                        </p:cTn>
                                        <p:tgtEl>
                                          <p:spTgt spid="37"/>
                                        </p:tgtEl>
                                        <p:attrNameLst>
                                          <p:attrName>style.visibility</p:attrName>
                                        </p:attrNameLst>
                                      </p:cBhvr>
                                      <p:to>
                                        <p:strVal val="visible"/>
                                      </p:to>
                                    </p:set>
                                    <p:anim calcmode="lin" valueType="num">
                                      <p:cBhvr>
                                        <p:cTn id="118" dur="500" fill="hold"/>
                                        <p:tgtEl>
                                          <p:spTgt spid="37"/>
                                        </p:tgtEl>
                                        <p:attrNameLst>
                                          <p:attrName>ppt_w</p:attrName>
                                        </p:attrNameLst>
                                      </p:cBhvr>
                                      <p:tavLst>
                                        <p:tav tm="0">
                                          <p:val>
                                            <p:fltVal val="0"/>
                                          </p:val>
                                        </p:tav>
                                        <p:tav tm="100000">
                                          <p:val>
                                            <p:strVal val="#ppt_w"/>
                                          </p:val>
                                        </p:tav>
                                      </p:tavLst>
                                    </p:anim>
                                    <p:anim calcmode="lin" valueType="num">
                                      <p:cBhvr>
                                        <p:cTn id="119" dur="500" fill="hold"/>
                                        <p:tgtEl>
                                          <p:spTgt spid="37"/>
                                        </p:tgtEl>
                                        <p:attrNameLst>
                                          <p:attrName>ppt_h</p:attrName>
                                        </p:attrNameLst>
                                      </p:cBhvr>
                                      <p:tavLst>
                                        <p:tav tm="0">
                                          <p:val>
                                            <p:fltVal val="0"/>
                                          </p:val>
                                        </p:tav>
                                        <p:tav tm="100000">
                                          <p:val>
                                            <p:strVal val="#ppt_h"/>
                                          </p:val>
                                        </p:tav>
                                      </p:tavLst>
                                    </p:anim>
                                    <p:animEffect transition="in" filter="fade">
                                      <p:cBhvr>
                                        <p:cTn id="12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6" grpId="0" animBg="1"/>
      <p:bldP spid="20" grpId="0" animBg="1"/>
      <p:bldP spid="25" grpId="0" animBg="1"/>
      <p:bldP spid="32" grpId="0" animBg="1"/>
      <p:bldP spid="37"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3"/>
          <a:srcRect/>
          <a:stretch>
            <a:fillRect/>
          </a:stretch>
        </p:blipFill>
        <p:spPr bwMode="auto">
          <a:xfrm>
            <a:off x="1652587" y="685800"/>
            <a:ext cx="5838825" cy="6134100"/>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3" name="TextBox 2"/>
          <p:cNvSpPr txBox="1"/>
          <p:nvPr/>
        </p:nvSpPr>
        <p:spPr>
          <a:xfrm>
            <a:off x="535753" y="852472"/>
            <a:ext cx="8072494" cy="830997"/>
          </a:xfrm>
          <a:prstGeom prst="rect">
            <a:avLst/>
          </a:prstGeom>
          <a:solidFill>
            <a:srgbClr val="BBE9F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fontAlgn="auto">
              <a:spcBef>
                <a:spcPts val="0"/>
              </a:spcBef>
              <a:spcAft>
                <a:spcPts val="0"/>
              </a:spcAft>
              <a:defRPr/>
            </a:pPr>
            <a:r>
              <a:rPr lang="uk-UA" sz="2400" b="1" dirty="0">
                <a:latin typeface="+mn-lt"/>
                <a:cs typeface="+mn-cs"/>
              </a:rPr>
              <a:t>Зорієнтуватися на місцевості — означає визначити своє положення щодо сторін горизонту.</a:t>
            </a:r>
          </a:p>
        </p:txBody>
      </p:sp>
      <p:sp>
        <p:nvSpPr>
          <p:cNvPr id="4" name="TextBox 3"/>
          <p:cNvSpPr txBox="1"/>
          <p:nvPr/>
        </p:nvSpPr>
        <p:spPr>
          <a:xfrm>
            <a:off x="1010826" y="166672"/>
            <a:ext cx="7122347" cy="461978"/>
          </a:xfrm>
          <a:prstGeom prst="rect">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fontAlgn="auto">
              <a:spcBef>
                <a:spcPts val="0"/>
              </a:spcBef>
              <a:spcAft>
                <a:spcPts val="0"/>
              </a:spcAft>
              <a:defRPr/>
            </a:pPr>
            <a:r>
              <a:rPr lang="uk-UA" sz="2400" b="1" dirty="0" smtClean="0">
                <a:latin typeface="+mn-lt"/>
                <a:cs typeface="+mn-cs"/>
              </a:rPr>
              <a:t>Що означає </a:t>
            </a:r>
            <a:r>
              <a:rPr lang="uk-UA" sz="2400" b="1" dirty="0" smtClean="0">
                <a:latin typeface="Arial"/>
                <a:cs typeface="Arial"/>
              </a:rPr>
              <a:t>— </a:t>
            </a:r>
            <a:r>
              <a:rPr lang="uk-UA" sz="2400" b="1" dirty="0" smtClean="0">
                <a:latin typeface="+mn-lt"/>
                <a:cs typeface="+mn-cs"/>
              </a:rPr>
              <a:t>зорієнтуватися </a:t>
            </a:r>
            <a:r>
              <a:rPr lang="uk-UA" sz="2400" b="1" dirty="0">
                <a:latin typeface="+mn-lt"/>
                <a:cs typeface="+mn-cs"/>
              </a:rPr>
              <a:t>на </a:t>
            </a:r>
            <a:r>
              <a:rPr lang="uk-UA" sz="2400" b="1" dirty="0" smtClean="0">
                <a:latin typeface="+mn-lt"/>
                <a:cs typeface="+mn-cs"/>
              </a:rPr>
              <a:t>місцевості? </a:t>
            </a:r>
            <a:endParaRPr lang="uk-UA" sz="2400" b="1" dirty="0">
              <a:latin typeface="+mn-lt"/>
              <a:cs typeface="+mn-cs"/>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10594"/>
                                        </p:tgtEl>
                                        <p:attrNameLst>
                                          <p:attrName>style.visibility</p:attrName>
                                        </p:attrNameLst>
                                      </p:cBhvr>
                                      <p:to>
                                        <p:strVal val="visible"/>
                                      </p:to>
                                    </p:set>
                                    <p:animEffect transition="in" filter="fade">
                                      <p:cBhvr>
                                        <p:cTn id="13" dur="2000"/>
                                        <p:tgtEl>
                                          <p:spTgt spid="11059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8" descr="teacher_kids_waving"/>
          <p:cNvPicPr>
            <a:picLocks noChangeAspect="1" noChangeArrowheads="1" noCrop="1"/>
          </p:cNvPicPr>
          <p:nvPr/>
        </p:nvPicPr>
        <p:blipFill>
          <a:blip r:embed="rId3"/>
          <a:srcRect/>
          <a:stretch>
            <a:fillRect/>
          </a:stretch>
        </p:blipFill>
        <p:spPr bwMode="auto">
          <a:xfrm>
            <a:off x="0" y="2560423"/>
            <a:ext cx="4322683" cy="4297577"/>
          </a:xfrm>
          <a:prstGeom prst="rect">
            <a:avLst/>
          </a:prstGeom>
          <a:noFill/>
          <a:ln w="9525">
            <a:noFill/>
            <a:miter lim="800000"/>
            <a:headEnd/>
            <a:tailEnd/>
          </a:ln>
        </p:spPr>
      </p:pic>
      <p:sp>
        <p:nvSpPr>
          <p:cNvPr id="3" name="TextBox 2"/>
          <p:cNvSpPr txBox="1"/>
          <p:nvPr/>
        </p:nvSpPr>
        <p:spPr>
          <a:xfrm>
            <a:off x="0" y="0"/>
            <a:ext cx="9144000" cy="830997"/>
          </a:xfrm>
          <a:prstGeom prst="rect">
            <a:avLst/>
          </a:prstGeom>
          <a:solidFill>
            <a:srgbClr val="BBE9F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fontAlgn="auto">
              <a:spcBef>
                <a:spcPts val="0"/>
              </a:spcBef>
              <a:spcAft>
                <a:spcPts val="0"/>
              </a:spcAft>
              <a:defRPr/>
            </a:pPr>
            <a:r>
              <a:rPr lang="uk-UA" sz="2400" b="1" dirty="0" smtClean="0">
                <a:latin typeface="+mn-lt"/>
                <a:cs typeface="+mn-cs"/>
              </a:rPr>
              <a:t>Діти вирушили до лісу у </a:t>
            </a:r>
            <a:r>
              <a:rPr lang="uk-UA" sz="2400" b="1" dirty="0" smtClean="0">
                <a:solidFill>
                  <a:srgbClr val="FF0000"/>
                </a:solidFill>
                <a:latin typeface="+mn-lt"/>
                <a:cs typeface="+mn-cs"/>
              </a:rPr>
              <a:t>північно-східному</a:t>
            </a:r>
            <a:r>
              <a:rPr lang="uk-UA" sz="2400" b="1" dirty="0" smtClean="0">
                <a:latin typeface="+mn-lt"/>
                <a:cs typeface="+mn-cs"/>
              </a:rPr>
              <a:t> напрямку.</a:t>
            </a:r>
            <a:br>
              <a:rPr lang="uk-UA" sz="2400" b="1" dirty="0" smtClean="0">
                <a:latin typeface="+mn-lt"/>
                <a:cs typeface="+mn-cs"/>
              </a:rPr>
            </a:br>
            <a:r>
              <a:rPr lang="uk-UA" sz="2400" b="1" dirty="0" smtClean="0">
                <a:latin typeface="+mn-lt"/>
                <a:cs typeface="+mn-cs"/>
              </a:rPr>
              <a:t> Який напрямок вони повинні обрати для повернення ?</a:t>
            </a:r>
            <a:endParaRPr lang="uk-UA" sz="2400" b="1" dirty="0">
              <a:latin typeface="+mn-lt"/>
              <a:cs typeface="+mn-cs"/>
            </a:endParaRPr>
          </a:p>
        </p:txBody>
      </p:sp>
      <p:pic>
        <p:nvPicPr>
          <p:cNvPr id="4" name="Picture 5" descr="C:\Users\Олександр\Pictures\кнглкнг.png"/>
          <p:cNvPicPr>
            <a:picLocks noChangeAspect="1" noChangeArrowheads="1"/>
          </p:cNvPicPr>
          <p:nvPr/>
        </p:nvPicPr>
        <p:blipFill>
          <a:blip r:embed="rId4"/>
          <a:srcRect/>
          <a:stretch>
            <a:fillRect/>
          </a:stretch>
        </p:blipFill>
        <p:spPr bwMode="auto">
          <a:xfrm rot="16200000">
            <a:off x="5540895" y="1597191"/>
            <a:ext cx="2822708" cy="2863518"/>
          </a:xfrm>
          <a:prstGeom prst="rect">
            <a:avLst/>
          </a:prstGeom>
          <a:noFill/>
        </p:spPr>
      </p:pic>
      <p:pic>
        <p:nvPicPr>
          <p:cNvPr id="5" name="Picture 26" descr="стрілка кампаса-прозора"/>
          <p:cNvPicPr>
            <a:picLocks noChangeAspect="1" noChangeArrowheads="1"/>
          </p:cNvPicPr>
          <p:nvPr/>
        </p:nvPicPr>
        <p:blipFill>
          <a:blip r:embed="rId5"/>
          <a:srcRect/>
          <a:stretch>
            <a:fillRect/>
          </a:stretch>
        </p:blipFill>
        <p:spPr bwMode="auto">
          <a:xfrm>
            <a:off x="6172201" y="2185360"/>
            <a:ext cx="1543050" cy="1649079"/>
          </a:xfrm>
          <a:prstGeom prst="rect">
            <a:avLst/>
          </a:prstGeom>
          <a:noFill/>
          <a:ln w="9525">
            <a:noFill/>
            <a:miter lim="800000"/>
            <a:headEnd/>
            <a:tailEnd/>
          </a:ln>
        </p:spPr>
      </p:pic>
      <p:cxnSp>
        <p:nvCxnSpPr>
          <p:cNvPr id="6" name="Прямая со стрелкой 5"/>
          <p:cNvCxnSpPr/>
          <p:nvPr/>
        </p:nvCxnSpPr>
        <p:spPr>
          <a:xfrm flipV="1">
            <a:off x="6915150" y="1352550"/>
            <a:ext cx="1790700" cy="1752600"/>
          </a:xfrm>
          <a:prstGeom prst="straightConnector1">
            <a:avLst/>
          </a:prstGeom>
          <a:ln w="57150">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9" name="AutoShape 16"/>
          <p:cNvSpPr>
            <a:spLocks noChangeArrowheads="1"/>
          </p:cNvSpPr>
          <p:nvPr/>
        </p:nvSpPr>
        <p:spPr bwMode="blackWhite">
          <a:xfrm>
            <a:off x="6500812" y="981067"/>
            <a:ext cx="714375" cy="642937"/>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err="1">
                <a:solidFill>
                  <a:srgbClr val="FFFFFF"/>
                </a:solidFill>
                <a:latin typeface="+mn-lt"/>
                <a:cs typeface="+mn-cs"/>
              </a:rPr>
              <a:t>Пн</a:t>
            </a:r>
            <a:endParaRPr lang="en-US" sz="2400" b="1" dirty="0">
              <a:solidFill>
                <a:srgbClr val="FFFFFF"/>
              </a:solidFill>
              <a:latin typeface="+mn-lt"/>
              <a:cs typeface="+mn-cs"/>
            </a:endParaRPr>
          </a:p>
        </p:txBody>
      </p:sp>
      <p:sp>
        <p:nvSpPr>
          <p:cNvPr id="10" name="AutoShape 15"/>
          <p:cNvSpPr>
            <a:spLocks noChangeArrowheads="1"/>
          </p:cNvSpPr>
          <p:nvPr/>
        </p:nvSpPr>
        <p:spPr bwMode="blackWhite">
          <a:xfrm>
            <a:off x="6580187" y="4376748"/>
            <a:ext cx="708025" cy="647700"/>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err="1">
                <a:solidFill>
                  <a:srgbClr val="FFFFFF"/>
                </a:solidFill>
                <a:latin typeface="+mn-lt"/>
                <a:cs typeface="+mn-cs"/>
              </a:rPr>
              <a:t>Пд</a:t>
            </a:r>
            <a:endParaRPr lang="en-US" sz="2400" b="1" dirty="0">
              <a:solidFill>
                <a:srgbClr val="FFFFFF"/>
              </a:solidFill>
              <a:latin typeface="+mn-lt"/>
              <a:cs typeface="+mn-cs"/>
            </a:endParaRPr>
          </a:p>
        </p:txBody>
      </p:sp>
      <p:sp>
        <p:nvSpPr>
          <p:cNvPr id="11" name="AutoShape 14"/>
          <p:cNvSpPr>
            <a:spLocks noChangeArrowheads="1"/>
          </p:cNvSpPr>
          <p:nvPr/>
        </p:nvSpPr>
        <p:spPr bwMode="blackWhite">
          <a:xfrm>
            <a:off x="4838684" y="2668587"/>
            <a:ext cx="717550" cy="646113"/>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err="1">
                <a:solidFill>
                  <a:srgbClr val="FFFFFF"/>
                </a:solidFill>
                <a:latin typeface="+mn-lt"/>
                <a:cs typeface="+mn-cs"/>
              </a:rPr>
              <a:t>Зх</a:t>
            </a:r>
            <a:endParaRPr lang="en-US" sz="2400" b="1" dirty="0">
              <a:solidFill>
                <a:srgbClr val="FFFFFF"/>
              </a:solidFill>
              <a:latin typeface="+mn-lt"/>
              <a:cs typeface="+mn-cs"/>
            </a:endParaRPr>
          </a:p>
        </p:txBody>
      </p:sp>
      <p:sp>
        <p:nvSpPr>
          <p:cNvPr id="12" name="AutoShape 13"/>
          <p:cNvSpPr>
            <a:spLocks noChangeArrowheads="1"/>
          </p:cNvSpPr>
          <p:nvPr/>
        </p:nvSpPr>
        <p:spPr bwMode="blackWhite">
          <a:xfrm>
            <a:off x="8296288" y="2720975"/>
            <a:ext cx="647700" cy="574675"/>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a:solidFill>
                  <a:srgbClr val="FFFFFF"/>
                </a:solidFill>
                <a:latin typeface="+mn-lt"/>
                <a:cs typeface="+mn-cs"/>
              </a:rPr>
              <a:t>Сх</a:t>
            </a:r>
            <a:endParaRPr lang="en-US" sz="2400" b="1">
              <a:solidFill>
                <a:srgbClr val="FFFFFF"/>
              </a:solidFill>
              <a:latin typeface="+mn-lt"/>
              <a:cs typeface="+mn-cs"/>
            </a:endParaRPr>
          </a:p>
        </p:txBody>
      </p:sp>
      <p:sp>
        <p:nvSpPr>
          <p:cNvPr id="13" name="TextBox 12"/>
          <p:cNvSpPr txBox="1"/>
          <p:nvPr/>
        </p:nvSpPr>
        <p:spPr>
          <a:xfrm>
            <a:off x="5919802" y="5233976"/>
            <a:ext cx="2286016"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uk-UA" sz="2800" dirty="0" smtClean="0"/>
              <a:t>повернення</a:t>
            </a:r>
            <a:endParaRPr lang="uk-UA" sz="2800" dirty="0"/>
          </a:p>
        </p:txBody>
      </p:sp>
      <p:cxnSp>
        <p:nvCxnSpPr>
          <p:cNvPr id="14" name="Прямая со стрелкой 13"/>
          <p:cNvCxnSpPr/>
          <p:nvPr/>
        </p:nvCxnSpPr>
        <p:spPr>
          <a:xfrm rot="10800000" flipV="1">
            <a:off x="4991100" y="3028950"/>
            <a:ext cx="2000250" cy="18288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7" name="Стрелка вправо 16"/>
          <p:cNvSpPr/>
          <p:nvPr/>
        </p:nvSpPr>
        <p:spPr>
          <a:xfrm flipH="1">
            <a:off x="4838697" y="5753100"/>
            <a:ext cx="3752851" cy="854906"/>
          </a:xfrm>
          <a:prstGeom prst="rightArrow">
            <a:avLst>
              <a:gd name="adj1" fmla="val 52541"/>
              <a:gd name="adj2" fmla="val 46099"/>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3200" dirty="0" smtClean="0">
                <a:latin typeface="Arial" pitchFamily="34" charset="0"/>
                <a:cs typeface="Arial" pitchFamily="34" charset="0"/>
              </a:rPr>
              <a:t>Південний захід</a:t>
            </a:r>
            <a:endParaRPr lang="uk-UA" sz="3200" dirty="0">
              <a:latin typeface="Arial" pitchFamily="34" charset="0"/>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par>
                                <p:cTn id="17" presetID="53"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mph" presetSubtype="0" fill="hold" nodeType="clickEffect">
                                  <p:stCondLst>
                                    <p:cond delay="0"/>
                                  </p:stCondLst>
                                  <p:childTnLst>
                                    <p:animRot by="5400000">
                                      <p:cBhvr>
                                        <p:cTn id="25" dur="5000" fill="hold"/>
                                        <p:tgtEl>
                                          <p:spTgt spid="4"/>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8"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p:cTn id="58" dur="500" fill="hold"/>
                                        <p:tgtEl>
                                          <p:spTgt spid="6"/>
                                        </p:tgtEl>
                                        <p:attrNameLst>
                                          <p:attrName>ppt_x</p:attrName>
                                        </p:attrNameLst>
                                      </p:cBhvr>
                                      <p:tavLst>
                                        <p:tav tm="0">
                                          <p:val>
                                            <p:strVal val="#ppt_x-#ppt_w/2"/>
                                          </p:val>
                                        </p:tav>
                                        <p:tav tm="100000">
                                          <p:val>
                                            <p:strVal val="#ppt_x"/>
                                          </p:val>
                                        </p:tav>
                                      </p:tavLst>
                                    </p:anim>
                                    <p:anim calcmode="lin" valueType="num">
                                      <p:cBhvr>
                                        <p:cTn id="59" dur="500" fill="hold"/>
                                        <p:tgtEl>
                                          <p:spTgt spid="6"/>
                                        </p:tgtEl>
                                        <p:attrNameLst>
                                          <p:attrName>ppt_y</p:attrName>
                                        </p:attrNameLst>
                                      </p:cBhvr>
                                      <p:tavLst>
                                        <p:tav tm="0">
                                          <p:val>
                                            <p:strVal val="#ppt_y"/>
                                          </p:val>
                                        </p:tav>
                                        <p:tav tm="100000">
                                          <p:val>
                                            <p:strVal val="#ppt_y"/>
                                          </p:val>
                                        </p:tav>
                                      </p:tavLst>
                                    </p:anim>
                                    <p:anim calcmode="lin" valueType="num">
                                      <p:cBhvr>
                                        <p:cTn id="60" dur="500" fill="hold"/>
                                        <p:tgtEl>
                                          <p:spTgt spid="6"/>
                                        </p:tgtEl>
                                        <p:attrNameLst>
                                          <p:attrName>ppt_w</p:attrName>
                                        </p:attrNameLst>
                                      </p:cBhvr>
                                      <p:tavLst>
                                        <p:tav tm="0">
                                          <p:val>
                                            <p:fltVal val="0"/>
                                          </p:val>
                                        </p:tav>
                                        <p:tav tm="100000">
                                          <p:val>
                                            <p:strVal val="#ppt_w"/>
                                          </p:val>
                                        </p:tav>
                                      </p:tavLst>
                                    </p:anim>
                                    <p:anim calcmode="lin" valueType="num">
                                      <p:cBhvr>
                                        <p:cTn id="61"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0" fill="hold" grpId="0" nodeType="click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childTnLst>
                          </p:cTn>
                        </p:par>
                      </p:childTnLst>
                    </p:cTn>
                  </p:par>
                  <p:par>
                    <p:cTn id="69" fill="hold">
                      <p:stCondLst>
                        <p:cond delay="indefinite"/>
                      </p:stCondLst>
                      <p:childTnLst>
                        <p:par>
                          <p:cTn id="70" fill="hold">
                            <p:stCondLst>
                              <p:cond delay="0"/>
                            </p:stCondLst>
                            <p:childTnLst>
                              <p:par>
                                <p:cTn id="71" presetID="17" presetClass="entr" presetSubtype="2" fill="hold" nodeType="click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ppt_x</p:attrName>
                                        </p:attrNameLst>
                                      </p:cBhvr>
                                      <p:tavLst>
                                        <p:tav tm="0">
                                          <p:val>
                                            <p:strVal val="#ppt_x+#ppt_w/2"/>
                                          </p:val>
                                        </p:tav>
                                        <p:tav tm="100000">
                                          <p:val>
                                            <p:strVal val="#ppt_x"/>
                                          </p:val>
                                        </p:tav>
                                      </p:tavLst>
                                    </p:anim>
                                    <p:anim calcmode="lin" valueType="num">
                                      <p:cBhvr>
                                        <p:cTn id="74" dur="500" fill="hold"/>
                                        <p:tgtEl>
                                          <p:spTgt spid="14"/>
                                        </p:tgtEl>
                                        <p:attrNameLst>
                                          <p:attrName>ppt_y</p:attrName>
                                        </p:attrNameLst>
                                      </p:cBhvr>
                                      <p:tavLst>
                                        <p:tav tm="0">
                                          <p:val>
                                            <p:strVal val="#ppt_y"/>
                                          </p:val>
                                        </p:tav>
                                        <p:tav tm="100000">
                                          <p:val>
                                            <p:strVal val="#ppt_y"/>
                                          </p:val>
                                        </p:tav>
                                      </p:tavLst>
                                    </p:anim>
                                    <p:anim calcmode="lin" valueType="num">
                                      <p:cBhvr>
                                        <p:cTn id="75" dur="500" fill="hold"/>
                                        <p:tgtEl>
                                          <p:spTgt spid="14"/>
                                        </p:tgtEl>
                                        <p:attrNameLst>
                                          <p:attrName>ppt_w</p:attrName>
                                        </p:attrNameLst>
                                      </p:cBhvr>
                                      <p:tavLst>
                                        <p:tav tm="0">
                                          <p:val>
                                            <p:fltVal val="0"/>
                                          </p:val>
                                        </p:tav>
                                        <p:tav tm="100000">
                                          <p:val>
                                            <p:strVal val="#ppt_w"/>
                                          </p:val>
                                        </p:tav>
                                      </p:tavLst>
                                    </p:anim>
                                    <p:anim calcmode="lin" valueType="num">
                                      <p:cBhvr>
                                        <p:cTn id="76"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77" fill="hold">
                      <p:stCondLst>
                        <p:cond delay="indefinite"/>
                      </p:stCondLst>
                      <p:childTnLst>
                        <p:par>
                          <p:cTn id="78" fill="hold">
                            <p:stCondLst>
                              <p:cond delay="0"/>
                            </p:stCondLst>
                            <p:childTnLst>
                              <p:par>
                                <p:cTn id="79" presetID="17" presetClass="entr" presetSubtype="2"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p:cTn id="81" dur="500" fill="hold"/>
                                        <p:tgtEl>
                                          <p:spTgt spid="17"/>
                                        </p:tgtEl>
                                        <p:attrNameLst>
                                          <p:attrName>ppt_x</p:attrName>
                                        </p:attrNameLst>
                                      </p:cBhvr>
                                      <p:tavLst>
                                        <p:tav tm="0">
                                          <p:val>
                                            <p:strVal val="#ppt_x+#ppt_w/2"/>
                                          </p:val>
                                        </p:tav>
                                        <p:tav tm="100000">
                                          <p:val>
                                            <p:strVal val="#ppt_x"/>
                                          </p:val>
                                        </p:tav>
                                      </p:tavLst>
                                    </p:anim>
                                    <p:anim calcmode="lin" valueType="num">
                                      <p:cBhvr>
                                        <p:cTn id="82" dur="500" fill="hold"/>
                                        <p:tgtEl>
                                          <p:spTgt spid="17"/>
                                        </p:tgtEl>
                                        <p:attrNameLst>
                                          <p:attrName>ppt_y</p:attrName>
                                        </p:attrNameLst>
                                      </p:cBhvr>
                                      <p:tavLst>
                                        <p:tav tm="0">
                                          <p:val>
                                            <p:strVal val="#ppt_y"/>
                                          </p:val>
                                        </p:tav>
                                        <p:tav tm="100000">
                                          <p:val>
                                            <p:strVal val="#ppt_y"/>
                                          </p:val>
                                        </p:tav>
                                      </p:tavLst>
                                    </p:anim>
                                    <p:anim calcmode="lin" valueType="num">
                                      <p:cBhvr>
                                        <p:cTn id="83" dur="500" fill="hold"/>
                                        <p:tgtEl>
                                          <p:spTgt spid="17"/>
                                        </p:tgtEl>
                                        <p:attrNameLst>
                                          <p:attrName>ppt_w</p:attrName>
                                        </p:attrNameLst>
                                      </p:cBhvr>
                                      <p:tavLst>
                                        <p:tav tm="0">
                                          <p:val>
                                            <p:fltVal val="0"/>
                                          </p:val>
                                        </p:tav>
                                        <p:tav tm="100000">
                                          <p:val>
                                            <p:strVal val="#ppt_w"/>
                                          </p:val>
                                        </p:tav>
                                      </p:tavLst>
                                    </p:anim>
                                    <p:anim calcmode="lin" valueType="num">
                                      <p:cBhvr>
                                        <p:cTn id="84" dur="5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3" name="TextBox 2"/>
          <p:cNvSpPr txBox="1"/>
          <p:nvPr/>
        </p:nvSpPr>
        <p:spPr>
          <a:xfrm>
            <a:off x="0" y="0"/>
            <a:ext cx="9144000" cy="830997"/>
          </a:xfrm>
          <a:prstGeom prst="rect">
            <a:avLst/>
          </a:prstGeom>
          <a:solidFill>
            <a:srgbClr val="BBE9F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fontAlgn="auto">
              <a:spcBef>
                <a:spcPts val="0"/>
              </a:spcBef>
              <a:spcAft>
                <a:spcPts val="0"/>
              </a:spcAft>
              <a:defRPr/>
            </a:pPr>
            <a:r>
              <a:rPr lang="uk-UA" sz="2400" b="1" dirty="0" smtClean="0">
                <a:latin typeface="+mn-lt"/>
                <a:cs typeface="+mn-cs"/>
              </a:rPr>
              <a:t>Моряки  вирушили в </a:t>
            </a:r>
            <a:r>
              <a:rPr lang="uk-UA" sz="2400" b="1" dirty="0" smtClean="0">
                <a:solidFill>
                  <a:srgbClr val="FF0000"/>
                </a:solidFill>
                <a:latin typeface="+mn-lt"/>
                <a:cs typeface="+mn-cs"/>
              </a:rPr>
              <a:t>південно-східному</a:t>
            </a:r>
            <a:r>
              <a:rPr lang="uk-UA" sz="2400" b="1" dirty="0" smtClean="0">
                <a:latin typeface="+mn-lt"/>
                <a:cs typeface="+mn-cs"/>
              </a:rPr>
              <a:t> напрямку.</a:t>
            </a:r>
            <a:br>
              <a:rPr lang="uk-UA" sz="2400" b="1" dirty="0" smtClean="0">
                <a:latin typeface="+mn-lt"/>
                <a:cs typeface="+mn-cs"/>
              </a:rPr>
            </a:br>
            <a:r>
              <a:rPr lang="uk-UA" sz="2400" b="1" dirty="0" smtClean="0">
                <a:latin typeface="+mn-lt"/>
                <a:cs typeface="+mn-cs"/>
              </a:rPr>
              <a:t> Який напрямок вони повинні обрати для повернення ?</a:t>
            </a:r>
            <a:endParaRPr lang="uk-UA" sz="2400" b="1" dirty="0">
              <a:latin typeface="+mn-lt"/>
              <a:cs typeface="+mn-cs"/>
            </a:endParaRPr>
          </a:p>
        </p:txBody>
      </p:sp>
      <p:pic>
        <p:nvPicPr>
          <p:cNvPr id="4" name="Picture 5" descr="C:\Users\Олександр\Pictures\кнглкнг.png"/>
          <p:cNvPicPr>
            <a:picLocks noChangeAspect="1" noChangeArrowheads="1"/>
          </p:cNvPicPr>
          <p:nvPr/>
        </p:nvPicPr>
        <p:blipFill>
          <a:blip r:embed="rId3"/>
          <a:srcRect/>
          <a:stretch>
            <a:fillRect/>
          </a:stretch>
        </p:blipFill>
        <p:spPr bwMode="auto">
          <a:xfrm rot="16200000">
            <a:off x="5540895" y="1597191"/>
            <a:ext cx="2822708" cy="2863518"/>
          </a:xfrm>
          <a:prstGeom prst="rect">
            <a:avLst/>
          </a:prstGeom>
          <a:noFill/>
        </p:spPr>
      </p:pic>
      <p:cxnSp>
        <p:nvCxnSpPr>
          <p:cNvPr id="6" name="Прямая со стрелкой 5"/>
          <p:cNvCxnSpPr/>
          <p:nvPr/>
        </p:nvCxnSpPr>
        <p:spPr>
          <a:xfrm rot="16200000" flipH="1">
            <a:off x="6838953" y="3105153"/>
            <a:ext cx="2000248" cy="1809746"/>
          </a:xfrm>
          <a:prstGeom prst="straightConnector1">
            <a:avLst/>
          </a:prstGeom>
          <a:ln w="57150">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9" name="AutoShape 16"/>
          <p:cNvSpPr>
            <a:spLocks noChangeArrowheads="1"/>
          </p:cNvSpPr>
          <p:nvPr/>
        </p:nvSpPr>
        <p:spPr bwMode="blackWhite">
          <a:xfrm>
            <a:off x="6615112" y="981067"/>
            <a:ext cx="714375" cy="642937"/>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err="1">
                <a:solidFill>
                  <a:srgbClr val="FFFFFF"/>
                </a:solidFill>
                <a:latin typeface="+mn-lt"/>
                <a:cs typeface="+mn-cs"/>
              </a:rPr>
              <a:t>Пн</a:t>
            </a:r>
            <a:endParaRPr lang="en-US" sz="2400" b="1" dirty="0">
              <a:solidFill>
                <a:srgbClr val="FFFFFF"/>
              </a:solidFill>
              <a:latin typeface="+mn-lt"/>
              <a:cs typeface="+mn-cs"/>
            </a:endParaRPr>
          </a:p>
        </p:txBody>
      </p:sp>
      <p:sp>
        <p:nvSpPr>
          <p:cNvPr id="10" name="AutoShape 15"/>
          <p:cNvSpPr>
            <a:spLocks noChangeArrowheads="1"/>
          </p:cNvSpPr>
          <p:nvPr/>
        </p:nvSpPr>
        <p:spPr bwMode="blackWhite">
          <a:xfrm>
            <a:off x="6618287" y="4433898"/>
            <a:ext cx="708025" cy="647700"/>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err="1">
                <a:solidFill>
                  <a:srgbClr val="FFFFFF"/>
                </a:solidFill>
                <a:latin typeface="+mn-lt"/>
                <a:cs typeface="+mn-cs"/>
              </a:rPr>
              <a:t>Пд</a:t>
            </a:r>
            <a:endParaRPr lang="en-US" sz="2400" b="1" dirty="0">
              <a:solidFill>
                <a:srgbClr val="FFFFFF"/>
              </a:solidFill>
              <a:latin typeface="+mn-lt"/>
              <a:cs typeface="+mn-cs"/>
            </a:endParaRPr>
          </a:p>
        </p:txBody>
      </p:sp>
      <p:sp>
        <p:nvSpPr>
          <p:cNvPr id="11" name="AutoShape 14"/>
          <p:cNvSpPr>
            <a:spLocks noChangeArrowheads="1"/>
          </p:cNvSpPr>
          <p:nvPr/>
        </p:nvSpPr>
        <p:spPr bwMode="blackWhite">
          <a:xfrm>
            <a:off x="4838684" y="2668587"/>
            <a:ext cx="717550" cy="646113"/>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dirty="0" err="1">
                <a:solidFill>
                  <a:srgbClr val="FFFFFF"/>
                </a:solidFill>
                <a:latin typeface="+mn-lt"/>
                <a:cs typeface="+mn-cs"/>
              </a:rPr>
              <a:t>Зх</a:t>
            </a:r>
            <a:endParaRPr lang="en-US" sz="2400" b="1" dirty="0">
              <a:solidFill>
                <a:srgbClr val="FFFFFF"/>
              </a:solidFill>
              <a:latin typeface="+mn-lt"/>
              <a:cs typeface="+mn-cs"/>
            </a:endParaRPr>
          </a:p>
        </p:txBody>
      </p:sp>
      <p:sp>
        <p:nvSpPr>
          <p:cNvPr id="12" name="AutoShape 13"/>
          <p:cNvSpPr>
            <a:spLocks noChangeArrowheads="1"/>
          </p:cNvSpPr>
          <p:nvPr/>
        </p:nvSpPr>
        <p:spPr bwMode="blackWhite">
          <a:xfrm>
            <a:off x="8353438" y="2720975"/>
            <a:ext cx="647700" cy="574675"/>
          </a:xfrm>
          <a:prstGeom prst="roundRect">
            <a:avLst>
              <a:gd name="adj" fmla="val 50000"/>
            </a:avLst>
          </a:prstGeom>
          <a:gradFill rotWithShape="1">
            <a:gsLst>
              <a:gs pos="0">
                <a:srgbClr val="55A2D7"/>
              </a:gs>
              <a:gs pos="50000">
                <a:srgbClr val="55A2D7">
                  <a:gamma/>
                  <a:shade val="29804"/>
                  <a:invGamma/>
                </a:srgbClr>
              </a:gs>
              <a:gs pos="100000">
                <a:srgbClr val="55A2D7"/>
              </a:gs>
            </a:gsLst>
            <a:lin ang="54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fontAlgn="auto" hangingPunct="0">
              <a:spcBef>
                <a:spcPts val="0"/>
              </a:spcBef>
              <a:spcAft>
                <a:spcPts val="0"/>
              </a:spcAft>
              <a:defRPr/>
            </a:pPr>
            <a:r>
              <a:rPr lang="uk-UA" sz="2400" b="1">
                <a:solidFill>
                  <a:srgbClr val="FFFFFF"/>
                </a:solidFill>
                <a:latin typeface="+mn-lt"/>
                <a:cs typeface="+mn-cs"/>
              </a:rPr>
              <a:t>Сх</a:t>
            </a:r>
            <a:endParaRPr lang="en-US" sz="2400" b="1">
              <a:solidFill>
                <a:srgbClr val="FFFFFF"/>
              </a:solidFill>
              <a:latin typeface="+mn-lt"/>
              <a:cs typeface="+mn-cs"/>
            </a:endParaRPr>
          </a:p>
        </p:txBody>
      </p:sp>
      <p:sp>
        <p:nvSpPr>
          <p:cNvPr id="13" name="TextBox 12"/>
          <p:cNvSpPr txBox="1"/>
          <p:nvPr/>
        </p:nvSpPr>
        <p:spPr>
          <a:xfrm>
            <a:off x="4572000" y="6034076"/>
            <a:ext cx="2286016"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uk-UA" sz="2800" dirty="0" smtClean="0"/>
              <a:t>повернення</a:t>
            </a:r>
            <a:endParaRPr lang="uk-UA" sz="2800" dirty="0"/>
          </a:p>
        </p:txBody>
      </p:sp>
      <p:cxnSp>
        <p:nvCxnSpPr>
          <p:cNvPr id="14" name="Прямая со стрелкой 13"/>
          <p:cNvCxnSpPr/>
          <p:nvPr/>
        </p:nvCxnSpPr>
        <p:spPr>
          <a:xfrm rot="16200000" flipV="1">
            <a:off x="5295900" y="1295400"/>
            <a:ext cx="1695450" cy="165735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7" name="Стрелка вправо 16"/>
          <p:cNvSpPr/>
          <p:nvPr/>
        </p:nvSpPr>
        <p:spPr>
          <a:xfrm flipH="1">
            <a:off x="381000" y="5926894"/>
            <a:ext cx="3600450" cy="854906"/>
          </a:xfrm>
          <a:prstGeom prst="rightArrow">
            <a:avLst>
              <a:gd name="adj1" fmla="val 52541"/>
              <a:gd name="adj2" fmla="val 46099"/>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3200" dirty="0" smtClean="0">
                <a:latin typeface="Arial" pitchFamily="34" charset="0"/>
                <a:cs typeface="Arial" pitchFamily="34" charset="0"/>
              </a:rPr>
              <a:t>Північний захід</a:t>
            </a:r>
            <a:endParaRPr lang="uk-UA" sz="3200" dirty="0">
              <a:latin typeface="Arial" pitchFamily="34" charset="0"/>
              <a:cs typeface="Arial" pitchFamily="34" charset="0"/>
            </a:endParaRPr>
          </a:p>
        </p:txBody>
      </p:sp>
      <p:pic>
        <p:nvPicPr>
          <p:cNvPr id="22" name="Picture 2" descr="treasure_chest"/>
          <p:cNvPicPr>
            <a:picLocks noChangeAspect="1" noChangeArrowheads="1"/>
          </p:cNvPicPr>
          <p:nvPr/>
        </p:nvPicPr>
        <p:blipFill>
          <a:blip r:embed="rId4" cstate="print"/>
          <a:srcRect/>
          <a:stretch>
            <a:fillRect/>
          </a:stretch>
        </p:blipFill>
        <p:spPr bwMode="auto">
          <a:xfrm>
            <a:off x="7048500" y="5499962"/>
            <a:ext cx="2095500" cy="1358038"/>
          </a:xfrm>
          <a:prstGeom prst="rect">
            <a:avLst/>
          </a:prstGeom>
          <a:noFill/>
          <a:ln w="9525">
            <a:noFill/>
            <a:miter lim="800000"/>
            <a:headEnd/>
            <a:tailEnd/>
          </a:ln>
        </p:spPr>
      </p:pic>
      <p:pic>
        <p:nvPicPr>
          <p:cNvPr id="27" name="Picture 4" descr="galleon"/>
          <p:cNvPicPr>
            <a:picLocks noChangeAspect="1" noChangeArrowheads="1"/>
          </p:cNvPicPr>
          <p:nvPr/>
        </p:nvPicPr>
        <p:blipFill>
          <a:blip r:embed="rId5"/>
          <a:srcRect/>
          <a:stretch>
            <a:fillRect/>
          </a:stretch>
        </p:blipFill>
        <p:spPr bwMode="auto">
          <a:xfrm>
            <a:off x="320944" y="1296248"/>
            <a:ext cx="3410450" cy="3655904"/>
          </a:xfrm>
          <a:prstGeom prst="rect">
            <a:avLst/>
          </a:prstGeom>
          <a:noFill/>
          <a:ln w="9525">
            <a:noFill/>
            <a:miter lim="800000"/>
            <a:headEnd/>
            <a:tailEnd/>
          </a:ln>
        </p:spPr>
      </p:pic>
      <p:pic>
        <p:nvPicPr>
          <p:cNvPr id="5" name="Picture 26" descr="стрілка кампаса-прозора"/>
          <p:cNvPicPr>
            <a:picLocks noChangeAspect="1" noChangeArrowheads="1"/>
          </p:cNvPicPr>
          <p:nvPr/>
        </p:nvPicPr>
        <p:blipFill>
          <a:blip r:embed="rId6"/>
          <a:srcRect/>
          <a:stretch>
            <a:fillRect/>
          </a:stretch>
        </p:blipFill>
        <p:spPr bwMode="auto">
          <a:xfrm>
            <a:off x="6172201" y="2185360"/>
            <a:ext cx="1543050" cy="1649079"/>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7" presetClass="entr" presetSubtype="8"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0" fill="hold"/>
                                        <p:tgtEl>
                                          <p:spTgt spid="27"/>
                                        </p:tgtEl>
                                        <p:attrNameLst>
                                          <p:attrName>ppt_x</p:attrName>
                                        </p:attrNameLst>
                                      </p:cBhvr>
                                      <p:tavLst>
                                        <p:tav tm="0">
                                          <p:val>
                                            <p:strVal val="0-#ppt_w/2"/>
                                          </p:val>
                                        </p:tav>
                                        <p:tav tm="100000">
                                          <p:val>
                                            <p:strVal val="#ppt_x"/>
                                          </p:val>
                                        </p:tav>
                                      </p:tavLst>
                                    </p:anim>
                                    <p:anim calcmode="lin" valueType="num">
                                      <p:cBhvr additive="base">
                                        <p:cTn id="22" dur="5000" fill="hold"/>
                                        <p:tgtEl>
                                          <p:spTgt spid="27"/>
                                        </p:tgtEl>
                                        <p:attrNameLst>
                                          <p:attrName>ppt_y</p:attrName>
                                        </p:attrNameLst>
                                      </p:cBhvr>
                                      <p:tavLst>
                                        <p:tav tm="0">
                                          <p:val>
                                            <p:strVal val="#ppt_y"/>
                                          </p:val>
                                        </p:tav>
                                        <p:tav tm="100000">
                                          <p:val>
                                            <p:strVal val="#ppt_y"/>
                                          </p:val>
                                        </p:tav>
                                      </p:tavLst>
                                    </p:anim>
                                  </p:childTnLst>
                                </p:cTn>
                              </p:par>
                            </p:childTnLst>
                          </p:cTn>
                        </p:par>
                        <p:par>
                          <p:cTn id="23" fill="hold">
                            <p:stCondLst>
                              <p:cond delay="5000"/>
                            </p:stCondLst>
                            <p:childTnLst>
                              <p:par>
                                <p:cTn id="24" presetID="42" presetClass="path" presetSubtype="0" accel="50000" decel="50000" fill="hold" nodeType="afterEffect">
                                  <p:stCondLst>
                                    <p:cond delay="0"/>
                                  </p:stCondLst>
                                  <p:childTnLst>
                                    <p:animMotion origin="layout" path="M 2.22222E-6 4.44444E-6 L 0.23958 0.23055 " pathEditMode="relative" rAng="0" ptsTypes="AA">
                                      <p:cBhvr>
                                        <p:cTn id="25" dur="2000" fill="hold"/>
                                        <p:tgtEl>
                                          <p:spTgt spid="27"/>
                                        </p:tgtEl>
                                        <p:attrNameLst>
                                          <p:attrName>ppt_x</p:attrName>
                                          <p:attrName>ppt_y</p:attrName>
                                        </p:attrNameLst>
                                      </p:cBhvr>
                                      <p:rCtr x="120" y="115"/>
                                    </p:animMotion>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par>
                                <p:cTn id="33" presetID="53"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mph" presetSubtype="0" fill="hold" nodeType="clickEffect">
                                  <p:stCondLst>
                                    <p:cond delay="0"/>
                                  </p:stCondLst>
                                  <p:childTnLst>
                                    <p:animRot by="5400000">
                                      <p:cBhvr>
                                        <p:cTn id="41" dur="5000" fill="hold"/>
                                        <p:tgtEl>
                                          <p:spTgt spid="4"/>
                                        </p:tgtEl>
                                        <p:attrNameLst>
                                          <p:attrName>r</p:attrName>
                                        </p:attrNameLst>
                                      </p:cBhvr>
                                    </p:animRo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ppt_w</p:attrName>
                                        </p:attrNameLst>
                                      </p:cBhvr>
                                      <p:tavLst>
                                        <p:tav tm="0">
                                          <p:val>
                                            <p:fltVal val="0"/>
                                          </p:val>
                                        </p:tav>
                                        <p:tav tm="100000">
                                          <p:val>
                                            <p:strVal val="#ppt_w"/>
                                          </p:val>
                                        </p:tav>
                                      </p:tavLst>
                                    </p:anim>
                                    <p:anim calcmode="lin" valueType="num">
                                      <p:cBhvr>
                                        <p:cTn id="61" dur="500" fill="hold"/>
                                        <p:tgtEl>
                                          <p:spTgt spid="11"/>
                                        </p:tgtEl>
                                        <p:attrNameLst>
                                          <p:attrName>ppt_h</p:attrName>
                                        </p:attrNameLst>
                                      </p:cBhvr>
                                      <p:tavLst>
                                        <p:tav tm="0">
                                          <p:val>
                                            <p:fltVal val="0"/>
                                          </p:val>
                                        </p:tav>
                                        <p:tav tm="100000">
                                          <p:val>
                                            <p:strVal val="#ppt_h"/>
                                          </p:val>
                                        </p:tav>
                                      </p:tavLst>
                                    </p:anim>
                                    <p:animEffect transition="in" filter="fade">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childTnLst>
                          </p:cTn>
                        </p:par>
                      </p:childTnLst>
                    </p:cTn>
                  </p:par>
                  <p:par>
                    <p:cTn id="70" fill="hold">
                      <p:stCondLst>
                        <p:cond delay="indefinite"/>
                      </p:stCondLst>
                      <p:childTnLst>
                        <p:par>
                          <p:cTn id="71" fill="hold">
                            <p:stCondLst>
                              <p:cond delay="0"/>
                            </p:stCondLst>
                            <p:childTnLst>
                              <p:par>
                                <p:cTn id="72" presetID="17" presetClass="entr" presetSubtype="8" fill="hold" nodeType="clickEffect">
                                  <p:stCondLst>
                                    <p:cond delay="0"/>
                                  </p:stCondLst>
                                  <p:childTnLst>
                                    <p:set>
                                      <p:cBhvr>
                                        <p:cTn id="73" dur="1" fill="hold">
                                          <p:stCondLst>
                                            <p:cond delay="0"/>
                                          </p:stCondLst>
                                        </p:cTn>
                                        <p:tgtEl>
                                          <p:spTgt spid="6"/>
                                        </p:tgtEl>
                                        <p:attrNameLst>
                                          <p:attrName>style.visibility</p:attrName>
                                        </p:attrNameLst>
                                      </p:cBhvr>
                                      <p:to>
                                        <p:strVal val="visible"/>
                                      </p:to>
                                    </p:set>
                                    <p:anim calcmode="lin" valueType="num">
                                      <p:cBhvr>
                                        <p:cTn id="74" dur="500" fill="hold"/>
                                        <p:tgtEl>
                                          <p:spTgt spid="6"/>
                                        </p:tgtEl>
                                        <p:attrNameLst>
                                          <p:attrName>ppt_x</p:attrName>
                                        </p:attrNameLst>
                                      </p:cBhvr>
                                      <p:tavLst>
                                        <p:tav tm="0">
                                          <p:val>
                                            <p:strVal val="#ppt_x-#ppt_w/2"/>
                                          </p:val>
                                        </p:tav>
                                        <p:tav tm="100000">
                                          <p:val>
                                            <p:strVal val="#ppt_x"/>
                                          </p:val>
                                        </p:tav>
                                      </p:tavLst>
                                    </p:anim>
                                    <p:anim calcmode="lin" valueType="num">
                                      <p:cBhvr>
                                        <p:cTn id="75" dur="500" fill="hold"/>
                                        <p:tgtEl>
                                          <p:spTgt spid="6"/>
                                        </p:tgtEl>
                                        <p:attrNameLst>
                                          <p:attrName>ppt_y</p:attrName>
                                        </p:attrNameLst>
                                      </p:cBhvr>
                                      <p:tavLst>
                                        <p:tav tm="0">
                                          <p:val>
                                            <p:strVal val="#ppt_y"/>
                                          </p:val>
                                        </p:tav>
                                        <p:tav tm="100000">
                                          <p:val>
                                            <p:strVal val="#ppt_y"/>
                                          </p:val>
                                        </p:tav>
                                      </p:tavLst>
                                    </p:anim>
                                    <p:anim calcmode="lin" valueType="num">
                                      <p:cBhvr>
                                        <p:cTn id="76" dur="500" fill="hold"/>
                                        <p:tgtEl>
                                          <p:spTgt spid="6"/>
                                        </p:tgtEl>
                                        <p:attrNameLst>
                                          <p:attrName>ppt_w</p:attrName>
                                        </p:attrNameLst>
                                      </p:cBhvr>
                                      <p:tavLst>
                                        <p:tav tm="0">
                                          <p:val>
                                            <p:fltVal val="0"/>
                                          </p:val>
                                        </p:tav>
                                        <p:tav tm="100000">
                                          <p:val>
                                            <p:strVal val="#ppt_w"/>
                                          </p:val>
                                        </p:tav>
                                      </p:tavLst>
                                    </p:anim>
                                    <p:anim calcmode="lin" valueType="num">
                                      <p:cBhvr>
                                        <p:cTn id="77"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53" presetClass="entr" presetSubtype="0"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500" fill="hold"/>
                                        <p:tgtEl>
                                          <p:spTgt spid="13"/>
                                        </p:tgtEl>
                                        <p:attrNameLst>
                                          <p:attrName>ppt_w</p:attrName>
                                        </p:attrNameLst>
                                      </p:cBhvr>
                                      <p:tavLst>
                                        <p:tav tm="0">
                                          <p:val>
                                            <p:fltVal val="0"/>
                                          </p:val>
                                        </p:tav>
                                        <p:tav tm="100000">
                                          <p:val>
                                            <p:strVal val="#ppt_w"/>
                                          </p:val>
                                        </p:tav>
                                      </p:tavLst>
                                    </p:anim>
                                    <p:anim calcmode="lin" valueType="num">
                                      <p:cBhvr>
                                        <p:cTn id="83" dur="500" fill="hold"/>
                                        <p:tgtEl>
                                          <p:spTgt spid="13"/>
                                        </p:tgtEl>
                                        <p:attrNameLst>
                                          <p:attrName>ppt_h</p:attrName>
                                        </p:attrNameLst>
                                      </p:cBhvr>
                                      <p:tavLst>
                                        <p:tav tm="0">
                                          <p:val>
                                            <p:fltVal val="0"/>
                                          </p:val>
                                        </p:tav>
                                        <p:tav tm="100000">
                                          <p:val>
                                            <p:strVal val="#ppt_h"/>
                                          </p:val>
                                        </p:tav>
                                      </p:tavLst>
                                    </p:anim>
                                    <p:animEffect transition="in" filter="fade">
                                      <p:cBhvr>
                                        <p:cTn id="84" dur="500"/>
                                        <p:tgtEl>
                                          <p:spTgt spid="13"/>
                                        </p:tgtEl>
                                      </p:cBhvr>
                                    </p:animEffect>
                                  </p:childTnLst>
                                </p:cTn>
                              </p:par>
                            </p:childTnLst>
                          </p:cTn>
                        </p:par>
                      </p:childTnLst>
                    </p:cTn>
                  </p:par>
                  <p:par>
                    <p:cTn id="85" fill="hold">
                      <p:stCondLst>
                        <p:cond delay="indefinite"/>
                      </p:stCondLst>
                      <p:childTnLst>
                        <p:par>
                          <p:cTn id="86" fill="hold">
                            <p:stCondLst>
                              <p:cond delay="0"/>
                            </p:stCondLst>
                            <p:childTnLst>
                              <p:par>
                                <p:cTn id="87" presetID="17" presetClass="entr" presetSubtype="2" fill="hold" nodeType="click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p:cTn id="89" dur="500" fill="hold"/>
                                        <p:tgtEl>
                                          <p:spTgt spid="14"/>
                                        </p:tgtEl>
                                        <p:attrNameLst>
                                          <p:attrName>ppt_x</p:attrName>
                                        </p:attrNameLst>
                                      </p:cBhvr>
                                      <p:tavLst>
                                        <p:tav tm="0">
                                          <p:val>
                                            <p:strVal val="#ppt_x+#ppt_w/2"/>
                                          </p:val>
                                        </p:tav>
                                        <p:tav tm="100000">
                                          <p:val>
                                            <p:strVal val="#ppt_x"/>
                                          </p:val>
                                        </p:tav>
                                      </p:tavLst>
                                    </p:anim>
                                    <p:anim calcmode="lin" valueType="num">
                                      <p:cBhvr>
                                        <p:cTn id="90" dur="500" fill="hold"/>
                                        <p:tgtEl>
                                          <p:spTgt spid="14"/>
                                        </p:tgtEl>
                                        <p:attrNameLst>
                                          <p:attrName>ppt_y</p:attrName>
                                        </p:attrNameLst>
                                      </p:cBhvr>
                                      <p:tavLst>
                                        <p:tav tm="0">
                                          <p:val>
                                            <p:strVal val="#ppt_y"/>
                                          </p:val>
                                        </p:tav>
                                        <p:tav tm="100000">
                                          <p:val>
                                            <p:strVal val="#ppt_y"/>
                                          </p:val>
                                        </p:tav>
                                      </p:tavLst>
                                    </p:anim>
                                    <p:anim calcmode="lin" valueType="num">
                                      <p:cBhvr>
                                        <p:cTn id="91" dur="500" fill="hold"/>
                                        <p:tgtEl>
                                          <p:spTgt spid="14"/>
                                        </p:tgtEl>
                                        <p:attrNameLst>
                                          <p:attrName>ppt_w</p:attrName>
                                        </p:attrNameLst>
                                      </p:cBhvr>
                                      <p:tavLst>
                                        <p:tav tm="0">
                                          <p:val>
                                            <p:fltVal val="0"/>
                                          </p:val>
                                        </p:tav>
                                        <p:tav tm="100000">
                                          <p:val>
                                            <p:strVal val="#ppt_w"/>
                                          </p:val>
                                        </p:tav>
                                      </p:tavLst>
                                    </p:anim>
                                    <p:anim calcmode="lin" valueType="num">
                                      <p:cBhvr>
                                        <p:cTn id="92"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93" fill="hold">
                      <p:stCondLst>
                        <p:cond delay="indefinite"/>
                      </p:stCondLst>
                      <p:childTnLst>
                        <p:par>
                          <p:cTn id="94" fill="hold">
                            <p:stCondLst>
                              <p:cond delay="0"/>
                            </p:stCondLst>
                            <p:childTnLst>
                              <p:par>
                                <p:cTn id="95" presetID="17" presetClass="entr" presetSubtype="2" fill="hold" grpId="0" nodeType="click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p:cTn id="97" dur="500" fill="hold"/>
                                        <p:tgtEl>
                                          <p:spTgt spid="17"/>
                                        </p:tgtEl>
                                        <p:attrNameLst>
                                          <p:attrName>ppt_x</p:attrName>
                                        </p:attrNameLst>
                                      </p:cBhvr>
                                      <p:tavLst>
                                        <p:tav tm="0">
                                          <p:val>
                                            <p:strVal val="#ppt_x+#ppt_w/2"/>
                                          </p:val>
                                        </p:tav>
                                        <p:tav tm="100000">
                                          <p:val>
                                            <p:strVal val="#ppt_x"/>
                                          </p:val>
                                        </p:tav>
                                      </p:tavLst>
                                    </p:anim>
                                    <p:anim calcmode="lin" valueType="num">
                                      <p:cBhvr>
                                        <p:cTn id="98" dur="500" fill="hold"/>
                                        <p:tgtEl>
                                          <p:spTgt spid="17"/>
                                        </p:tgtEl>
                                        <p:attrNameLst>
                                          <p:attrName>ppt_y</p:attrName>
                                        </p:attrNameLst>
                                      </p:cBhvr>
                                      <p:tavLst>
                                        <p:tav tm="0">
                                          <p:val>
                                            <p:strVal val="#ppt_y"/>
                                          </p:val>
                                        </p:tav>
                                        <p:tav tm="100000">
                                          <p:val>
                                            <p:strVal val="#ppt_y"/>
                                          </p:val>
                                        </p:tav>
                                      </p:tavLst>
                                    </p:anim>
                                    <p:anim calcmode="lin" valueType="num">
                                      <p:cBhvr>
                                        <p:cTn id="99" dur="500" fill="hold"/>
                                        <p:tgtEl>
                                          <p:spTgt spid="17"/>
                                        </p:tgtEl>
                                        <p:attrNameLst>
                                          <p:attrName>ppt_w</p:attrName>
                                        </p:attrNameLst>
                                      </p:cBhvr>
                                      <p:tavLst>
                                        <p:tav tm="0">
                                          <p:val>
                                            <p:fltVal val="0"/>
                                          </p:val>
                                        </p:tav>
                                        <p:tav tm="100000">
                                          <p:val>
                                            <p:strVal val="#ppt_w"/>
                                          </p:val>
                                        </p:tav>
                                      </p:tavLst>
                                    </p:anim>
                                    <p:anim calcmode="lin" valueType="num">
                                      <p:cBhvr>
                                        <p:cTn id="100" dur="5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F81BD"/>
        </a:solidFill>
        <a:effectLst/>
      </p:bgPr>
    </p:bg>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2"/>
          <a:srcRect l="144" t="581" r="-127" b="-1060"/>
          <a:stretch>
            <a:fillRect/>
          </a:stretch>
        </p:blipFill>
        <p:spPr bwMode="auto">
          <a:xfrm>
            <a:off x="3031958" y="529389"/>
            <a:ext cx="6112042" cy="5895474"/>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4" name="TextBox 3"/>
          <p:cNvSpPr txBox="1"/>
          <p:nvPr/>
        </p:nvSpPr>
        <p:spPr>
          <a:xfrm>
            <a:off x="1638300" y="0"/>
            <a:ext cx="5867400" cy="46166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uk-UA" sz="2400" b="1" dirty="0" smtClean="0"/>
              <a:t>Якому напрямку відповідає азимут</a:t>
            </a:r>
            <a:endParaRPr lang="uk-UA" sz="2400" b="1" dirty="0"/>
          </a:p>
        </p:txBody>
      </p:sp>
      <p:sp>
        <p:nvSpPr>
          <p:cNvPr id="5" name="Овал 4"/>
          <p:cNvSpPr/>
          <p:nvPr/>
        </p:nvSpPr>
        <p:spPr>
          <a:xfrm>
            <a:off x="5540545" y="662736"/>
            <a:ext cx="1073946" cy="89535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uk-UA" sz="3600" b="1" dirty="0" smtClean="0"/>
          </a:p>
          <a:p>
            <a:pPr algn="ctr"/>
            <a:r>
              <a:rPr lang="uk-UA" sz="3600" b="1" dirty="0" smtClean="0"/>
              <a:t>0</a:t>
            </a:r>
            <a:r>
              <a:rPr lang="uk-UA" sz="3600" b="1" baseline="30000" dirty="0" smtClean="0"/>
              <a:t>О</a:t>
            </a:r>
          </a:p>
          <a:p>
            <a:pPr algn="ctr"/>
            <a:endParaRPr lang="uk-UA" sz="3600" dirty="0"/>
          </a:p>
        </p:txBody>
      </p:sp>
      <p:sp>
        <p:nvSpPr>
          <p:cNvPr id="6" name="Овал 5"/>
          <p:cNvSpPr/>
          <p:nvPr/>
        </p:nvSpPr>
        <p:spPr>
          <a:xfrm>
            <a:off x="5531520" y="5497429"/>
            <a:ext cx="1162050" cy="104775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uk-UA" sz="2800" b="1" dirty="0" smtClean="0"/>
          </a:p>
          <a:p>
            <a:pPr algn="ctr"/>
            <a:r>
              <a:rPr lang="uk-UA" sz="2800" b="1" dirty="0" smtClean="0"/>
              <a:t>180</a:t>
            </a:r>
            <a:endParaRPr lang="uk-UA" sz="2800" b="1" baseline="30000" dirty="0" smtClean="0"/>
          </a:p>
          <a:p>
            <a:pPr algn="ctr"/>
            <a:endParaRPr lang="uk-UA" sz="2800" dirty="0"/>
          </a:p>
        </p:txBody>
      </p:sp>
      <p:sp>
        <p:nvSpPr>
          <p:cNvPr id="7" name="Овал 6"/>
          <p:cNvSpPr/>
          <p:nvPr/>
        </p:nvSpPr>
        <p:spPr>
          <a:xfrm>
            <a:off x="8116033" y="3053198"/>
            <a:ext cx="1148282" cy="99223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uk-UA" sz="2800" b="1" dirty="0" smtClean="0"/>
          </a:p>
          <a:p>
            <a:pPr algn="ctr"/>
            <a:r>
              <a:rPr lang="uk-UA" sz="3200" b="1" dirty="0" smtClean="0"/>
              <a:t>90</a:t>
            </a:r>
            <a:endParaRPr lang="uk-UA" sz="3200" b="1" baseline="30000" dirty="0" smtClean="0"/>
          </a:p>
          <a:p>
            <a:pPr algn="ctr"/>
            <a:endParaRPr lang="uk-UA" sz="2800" dirty="0"/>
          </a:p>
        </p:txBody>
      </p:sp>
      <p:sp>
        <p:nvSpPr>
          <p:cNvPr id="8" name="Овал 7"/>
          <p:cNvSpPr/>
          <p:nvPr/>
        </p:nvSpPr>
        <p:spPr>
          <a:xfrm>
            <a:off x="2987844" y="2986836"/>
            <a:ext cx="1123950" cy="100965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uk-UA" sz="2800" b="1" dirty="0" smtClean="0"/>
          </a:p>
          <a:p>
            <a:pPr algn="ctr"/>
            <a:r>
              <a:rPr lang="uk-UA" sz="2800" b="1" dirty="0" smtClean="0"/>
              <a:t>270</a:t>
            </a:r>
            <a:endParaRPr lang="uk-UA" sz="2800" b="1" baseline="30000" dirty="0" smtClean="0"/>
          </a:p>
          <a:p>
            <a:pPr algn="ctr"/>
            <a:endParaRPr lang="uk-UA" sz="2400" dirty="0"/>
          </a:p>
        </p:txBody>
      </p:sp>
      <p:sp>
        <p:nvSpPr>
          <p:cNvPr id="10" name="TextBox 9"/>
          <p:cNvSpPr txBox="1"/>
          <p:nvPr/>
        </p:nvSpPr>
        <p:spPr>
          <a:xfrm>
            <a:off x="1602462" y="771042"/>
            <a:ext cx="1243008"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uk-UA" sz="2400" b="1" dirty="0" smtClean="0"/>
              <a:t>північ</a:t>
            </a:r>
            <a:endParaRPr lang="uk-UA" sz="2400" b="1" dirty="0"/>
          </a:p>
        </p:txBody>
      </p:sp>
      <p:sp>
        <p:nvSpPr>
          <p:cNvPr id="11" name="TextBox 10"/>
          <p:cNvSpPr txBox="1"/>
          <p:nvPr/>
        </p:nvSpPr>
        <p:spPr>
          <a:xfrm>
            <a:off x="141352" y="775792"/>
            <a:ext cx="742970" cy="646331"/>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uk-UA" sz="3600" b="1" dirty="0" smtClean="0"/>
              <a:t>0</a:t>
            </a:r>
            <a:r>
              <a:rPr lang="uk-UA" sz="3600" b="1" baseline="30000" dirty="0" smtClean="0"/>
              <a:t>О</a:t>
            </a:r>
            <a:endParaRPr lang="uk-UA" sz="3600" b="1" baseline="30000" dirty="0"/>
          </a:p>
        </p:txBody>
      </p:sp>
      <p:sp>
        <p:nvSpPr>
          <p:cNvPr id="13" name="TextBox 12"/>
          <p:cNvSpPr txBox="1"/>
          <p:nvPr/>
        </p:nvSpPr>
        <p:spPr>
          <a:xfrm>
            <a:off x="108265" y="1681168"/>
            <a:ext cx="1314470" cy="64633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uk-UA" sz="3600" b="1" dirty="0" smtClean="0"/>
              <a:t>180</a:t>
            </a:r>
            <a:r>
              <a:rPr lang="uk-UA" sz="3600" b="1" baseline="30000" dirty="0" smtClean="0"/>
              <a:t>О</a:t>
            </a:r>
            <a:endParaRPr lang="uk-UA" sz="3600" b="1" baseline="30000" dirty="0"/>
          </a:p>
        </p:txBody>
      </p:sp>
      <p:sp>
        <p:nvSpPr>
          <p:cNvPr id="14" name="TextBox 13"/>
          <p:cNvSpPr txBox="1"/>
          <p:nvPr/>
        </p:nvSpPr>
        <p:spPr>
          <a:xfrm>
            <a:off x="122302" y="2782669"/>
            <a:ext cx="1314470" cy="64633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uk-UA" sz="3600" b="1" dirty="0" smtClean="0"/>
              <a:t>270</a:t>
            </a:r>
            <a:r>
              <a:rPr lang="uk-UA" sz="3600" b="1" baseline="30000" dirty="0" smtClean="0"/>
              <a:t>О</a:t>
            </a:r>
            <a:endParaRPr lang="uk-UA" sz="3600" b="1" baseline="30000" dirty="0"/>
          </a:p>
        </p:txBody>
      </p:sp>
      <p:sp>
        <p:nvSpPr>
          <p:cNvPr id="15" name="TextBox 14"/>
          <p:cNvSpPr txBox="1"/>
          <p:nvPr/>
        </p:nvSpPr>
        <p:spPr>
          <a:xfrm>
            <a:off x="146365" y="3901996"/>
            <a:ext cx="1047770" cy="646331"/>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uk-UA" sz="3600" b="1" dirty="0" smtClean="0"/>
              <a:t>90</a:t>
            </a:r>
            <a:r>
              <a:rPr lang="uk-UA" sz="3600" b="1" baseline="30000" dirty="0" smtClean="0"/>
              <a:t>О</a:t>
            </a:r>
            <a:endParaRPr lang="uk-UA" sz="3600" b="1" baseline="30000" dirty="0"/>
          </a:p>
        </p:txBody>
      </p:sp>
      <p:sp>
        <p:nvSpPr>
          <p:cNvPr id="16" name="TextBox 15"/>
          <p:cNvSpPr txBox="1"/>
          <p:nvPr/>
        </p:nvSpPr>
        <p:spPr>
          <a:xfrm>
            <a:off x="1578399" y="1866918"/>
            <a:ext cx="1395408"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uk-UA" sz="2400" b="1" dirty="0" smtClean="0"/>
              <a:t>південь</a:t>
            </a:r>
            <a:endParaRPr lang="uk-UA" sz="2400" b="1" dirty="0"/>
          </a:p>
        </p:txBody>
      </p:sp>
      <p:sp>
        <p:nvSpPr>
          <p:cNvPr id="17" name="TextBox 16"/>
          <p:cNvSpPr txBox="1"/>
          <p:nvPr/>
        </p:nvSpPr>
        <p:spPr>
          <a:xfrm>
            <a:off x="1602462" y="2959769"/>
            <a:ext cx="1236991"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uk-UA" sz="2400" b="1" dirty="0" smtClean="0"/>
              <a:t>захід</a:t>
            </a:r>
            <a:endParaRPr lang="uk-UA" sz="2400" b="1" dirty="0"/>
          </a:p>
        </p:txBody>
      </p:sp>
      <p:sp>
        <p:nvSpPr>
          <p:cNvPr id="18" name="TextBox 17"/>
          <p:cNvSpPr txBox="1"/>
          <p:nvPr/>
        </p:nvSpPr>
        <p:spPr>
          <a:xfrm>
            <a:off x="1559349" y="4042610"/>
            <a:ext cx="125604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uk-UA" sz="2400" b="1" dirty="0" smtClean="0"/>
              <a:t>схід</a:t>
            </a:r>
            <a:endParaRPr lang="uk-UA" sz="2400" b="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109570"/>
                                        </p:tgtEl>
                                        <p:attrNameLst>
                                          <p:attrName>style.visibility</p:attrName>
                                        </p:attrNameLst>
                                      </p:cBhvr>
                                      <p:to>
                                        <p:strVal val="visible"/>
                                      </p:to>
                                    </p:set>
                                    <p:anim calcmode="lin" valueType="num">
                                      <p:cBhvr>
                                        <p:cTn id="35" dur="500" fill="hold"/>
                                        <p:tgtEl>
                                          <p:spTgt spid="109570"/>
                                        </p:tgtEl>
                                        <p:attrNameLst>
                                          <p:attrName>ppt_w</p:attrName>
                                        </p:attrNameLst>
                                      </p:cBhvr>
                                      <p:tavLst>
                                        <p:tav tm="0">
                                          <p:val>
                                            <p:fltVal val="0"/>
                                          </p:val>
                                        </p:tav>
                                        <p:tav tm="100000">
                                          <p:val>
                                            <p:strVal val="#ppt_w"/>
                                          </p:val>
                                        </p:tav>
                                      </p:tavLst>
                                    </p:anim>
                                    <p:anim calcmode="lin" valueType="num">
                                      <p:cBhvr>
                                        <p:cTn id="36" dur="500" fill="hold"/>
                                        <p:tgtEl>
                                          <p:spTgt spid="109570"/>
                                        </p:tgtEl>
                                        <p:attrNameLst>
                                          <p:attrName>ppt_h</p:attrName>
                                        </p:attrNameLst>
                                      </p:cBhvr>
                                      <p:tavLst>
                                        <p:tav tm="0">
                                          <p:val>
                                            <p:fltVal val="0"/>
                                          </p:val>
                                        </p:tav>
                                        <p:tav tm="100000">
                                          <p:val>
                                            <p:strVal val="#ppt_h"/>
                                          </p:val>
                                        </p:tav>
                                      </p:tavLst>
                                    </p:anim>
                                    <p:animEffect transition="in" filter="fade">
                                      <p:cBhvr>
                                        <p:cTn id="37" dur="500"/>
                                        <p:tgtEl>
                                          <p:spTgt spid="10957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fltVal val="0"/>
                                          </p:val>
                                        </p:tav>
                                        <p:tav tm="100000">
                                          <p:val>
                                            <p:strVal val="#ppt_w"/>
                                          </p:val>
                                        </p:tav>
                                      </p:tavLst>
                                    </p:anim>
                                    <p:anim calcmode="lin" valueType="num">
                                      <p:cBhvr>
                                        <p:cTn id="64" dur="500" fill="hold"/>
                                        <p:tgtEl>
                                          <p:spTgt spid="7"/>
                                        </p:tgtEl>
                                        <p:attrNameLst>
                                          <p:attrName>ppt_h</p:attrName>
                                        </p:attrNameLst>
                                      </p:cBhvr>
                                      <p:tavLst>
                                        <p:tav tm="0">
                                          <p:val>
                                            <p:fltVal val="0"/>
                                          </p:val>
                                        </p:tav>
                                        <p:tav tm="100000">
                                          <p:val>
                                            <p:strVal val="#ppt_h"/>
                                          </p:val>
                                        </p:tav>
                                      </p:tavLst>
                                    </p:anim>
                                    <p:animEffect transition="in" filter="fade">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p:cTn id="70" dur="500" fill="hold"/>
                                        <p:tgtEl>
                                          <p:spTgt spid="10"/>
                                        </p:tgtEl>
                                        <p:attrNameLst>
                                          <p:attrName>ppt_w</p:attrName>
                                        </p:attrNameLst>
                                      </p:cBhvr>
                                      <p:tavLst>
                                        <p:tav tm="0">
                                          <p:val>
                                            <p:fltVal val="0"/>
                                          </p:val>
                                        </p:tav>
                                        <p:tav tm="100000">
                                          <p:val>
                                            <p:strVal val="#ppt_w"/>
                                          </p:val>
                                        </p:tav>
                                      </p:tavLst>
                                    </p:anim>
                                    <p:anim calcmode="lin" valueType="num">
                                      <p:cBhvr>
                                        <p:cTn id="71" dur="500" fill="hold"/>
                                        <p:tgtEl>
                                          <p:spTgt spid="10"/>
                                        </p:tgtEl>
                                        <p:attrNameLst>
                                          <p:attrName>ppt_h</p:attrName>
                                        </p:attrNameLst>
                                      </p:cBhvr>
                                      <p:tavLst>
                                        <p:tav tm="0">
                                          <p:val>
                                            <p:fltVal val="0"/>
                                          </p:val>
                                        </p:tav>
                                        <p:tav tm="100000">
                                          <p:val>
                                            <p:strVal val="#ppt_h"/>
                                          </p:val>
                                        </p:tav>
                                      </p:tavLst>
                                    </p:anim>
                                    <p:animEffect transition="in" filter="fade">
                                      <p:cBhvr>
                                        <p:cTn id="72" dur="500"/>
                                        <p:tgtEl>
                                          <p:spTgt spid="10"/>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p:cTn id="84" dur="500" fill="hold"/>
                                        <p:tgtEl>
                                          <p:spTgt spid="17"/>
                                        </p:tgtEl>
                                        <p:attrNameLst>
                                          <p:attrName>ppt_w</p:attrName>
                                        </p:attrNameLst>
                                      </p:cBhvr>
                                      <p:tavLst>
                                        <p:tav tm="0">
                                          <p:val>
                                            <p:fltVal val="0"/>
                                          </p:val>
                                        </p:tav>
                                        <p:tav tm="100000">
                                          <p:val>
                                            <p:strVal val="#ppt_w"/>
                                          </p:val>
                                        </p:tav>
                                      </p:tavLst>
                                    </p:anim>
                                    <p:anim calcmode="lin" valueType="num">
                                      <p:cBhvr>
                                        <p:cTn id="85" dur="500" fill="hold"/>
                                        <p:tgtEl>
                                          <p:spTgt spid="17"/>
                                        </p:tgtEl>
                                        <p:attrNameLst>
                                          <p:attrName>ppt_h</p:attrName>
                                        </p:attrNameLst>
                                      </p:cBhvr>
                                      <p:tavLst>
                                        <p:tav tm="0">
                                          <p:val>
                                            <p:fltVal val="0"/>
                                          </p:val>
                                        </p:tav>
                                        <p:tav tm="100000">
                                          <p:val>
                                            <p:strVal val="#ppt_h"/>
                                          </p:val>
                                        </p:tav>
                                      </p:tavLst>
                                    </p:anim>
                                    <p:animEffect transition="in" filter="fade">
                                      <p:cBhvr>
                                        <p:cTn id="86" dur="500"/>
                                        <p:tgtEl>
                                          <p:spTgt spid="17"/>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0"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3" grpId="0" animBg="1"/>
      <p:bldP spid="14" grpId="0" animBg="1"/>
      <p:bldP spid="15" grpId="0" animBg="1"/>
      <p:bldP spid="16" grpId="0" animBg="1"/>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3000" b="-23000"/>
          </a:stretch>
        </a:blipFill>
        <a:effectLst/>
      </p:bgPr>
    </p:bg>
    <p:spTree>
      <p:nvGrpSpPr>
        <p:cNvPr id="1" name=""/>
        <p:cNvGrpSpPr/>
        <p:nvPr/>
      </p:nvGrpSpPr>
      <p:grpSpPr>
        <a:xfrm>
          <a:off x="0" y="0"/>
          <a:ext cx="0" cy="0"/>
          <a:chOff x="0" y="0"/>
          <a:chExt cx="0" cy="0"/>
        </a:xfrm>
      </p:grpSpPr>
      <p:pic>
        <p:nvPicPr>
          <p:cNvPr id="438276" name="Picture 4" descr="D:\Презентації\для презентацій\Текстура для презентацій\проа.png"/>
          <p:cNvPicPr>
            <a:picLocks noChangeAspect="1" noChangeArrowheads="1"/>
          </p:cNvPicPr>
          <p:nvPr/>
        </p:nvPicPr>
        <p:blipFill>
          <a:blip r:embed="rId3"/>
          <a:srcRect/>
          <a:stretch>
            <a:fillRect/>
          </a:stretch>
        </p:blipFill>
        <p:spPr bwMode="auto">
          <a:xfrm>
            <a:off x="2133600" y="1201572"/>
            <a:ext cx="7010400" cy="4454855"/>
          </a:xfrm>
          <a:prstGeom prst="rect">
            <a:avLst/>
          </a:prstGeom>
          <a:noFill/>
        </p:spPr>
      </p:pic>
      <p:pic>
        <p:nvPicPr>
          <p:cNvPr id="20" name="Picture 16" descr="safari_man_with_a_map_hg_clr"/>
          <p:cNvPicPr>
            <a:picLocks noChangeAspect="1" noChangeArrowheads="1" noCrop="1"/>
          </p:cNvPicPr>
          <p:nvPr/>
        </p:nvPicPr>
        <p:blipFill>
          <a:blip r:embed="rId4"/>
          <a:srcRect/>
          <a:stretch>
            <a:fillRect/>
          </a:stretch>
        </p:blipFill>
        <p:spPr bwMode="auto">
          <a:xfrm>
            <a:off x="-270040" y="1481893"/>
            <a:ext cx="4842040" cy="5376107"/>
          </a:xfrm>
          <a:prstGeom prst="rect">
            <a:avLst/>
          </a:prstGeom>
          <a:noFill/>
          <a:ln w="9525">
            <a:noFill/>
            <a:miter lim="800000"/>
            <a:headEnd/>
            <a:tailEnd/>
          </a:ln>
        </p:spPr>
      </p:pic>
      <p:sp>
        <p:nvSpPr>
          <p:cNvPr id="23" name="TextBox 22"/>
          <p:cNvSpPr txBox="1"/>
          <p:nvPr/>
        </p:nvSpPr>
        <p:spPr>
          <a:xfrm>
            <a:off x="2839113" y="1720840"/>
            <a:ext cx="5612523" cy="3416320"/>
          </a:xfrm>
          <a:prstGeom prst="rect">
            <a:avLst/>
          </a:prstGeom>
          <a:noFill/>
        </p:spPr>
        <p:txBody>
          <a:bodyPr wrap="square" rtlCol="0">
            <a:spAutoFit/>
          </a:bodyPr>
          <a:lstStyle/>
          <a:p>
            <a:r>
              <a:rPr lang="uk-UA" b="1" dirty="0" smtClean="0"/>
              <a:t>1.  </a:t>
            </a:r>
            <a:r>
              <a:rPr lang="uk-UA" dirty="0" err="1" smtClean="0"/>
              <a:t>КобернікС</a:t>
            </a:r>
            <a:r>
              <a:rPr lang="uk-UA" dirty="0" smtClean="0"/>
              <a:t>. Г., </a:t>
            </a:r>
            <a:r>
              <a:rPr lang="uk-UA" dirty="0" err="1" smtClean="0"/>
              <a:t>КоваленкоР.Р</a:t>
            </a:r>
            <a:r>
              <a:rPr lang="uk-UA" dirty="0" smtClean="0"/>
              <a:t>. </a:t>
            </a:r>
            <a:r>
              <a:rPr lang="uk-UA" b="1" dirty="0" smtClean="0"/>
              <a:t>Географія: </a:t>
            </a:r>
            <a:r>
              <a:rPr lang="uk-UA" dirty="0" smtClean="0"/>
              <a:t/>
            </a:r>
            <a:br>
              <a:rPr lang="uk-UA" dirty="0" smtClean="0"/>
            </a:br>
            <a:r>
              <a:rPr lang="uk-UA" b="1" dirty="0" smtClean="0"/>
              <a:t>Довідник для абітурієнтів та школярів загальноосвітніх навчальних закладів: </a:t>
            </a:r>
            <a:r>
              <a:rPr lang="uk-UA" dirty="0" smtClean="0"/>
              <a:t>Навчально-методичний </a:t>
            </a:r>
            <a:r>
              <a:rPr lang="uk-UA" dirty="0" err="1" smtClean="0"/>
              <a:t>посібник.—</a:t>
            </a:r>
            <a:r>
              <a:rPr lang="uk-UA" dirty="0" smtClean="0"/>
              <a:t/>
            </a:r>
            <a:br>
              <a:rPr lang="uk-UA" dirty="0" smtClean="0"/>
            </a:br>
            <a:r>
              <a:rPr lang="uk-UA" dirty="0" smtClean="0"/>
              <a:t> Видання друге, доповнене. —К.: Літера ЛТД,2007.</a:t>
            </a:r>
          </a:p>
          <a:p>
            <a:r>
              <a:rPr lang="uk-UA" dirty="0" smtClean="0"/>
              <a:t>2.  </a:t>
            </a:r>
            <a:r>
              <a:rPr lang="uk-UA" b="1" dirty="0" smtClean="0"/>
              <a:t>Географія:</a:t>
            </a:r>
            <a:r>
              <a:rPr lang="uk-UA" dirty="0" smtClean="0"/>
              <a:t> підручник для 6 кл. </a:t>
            </a:r>
            <a:r>
              <a:rPr lang="uk-UA" dirty="0" err="1" smtClean="0"/>
              <a:t>загальноосвіт</a:t>
            </a:r>
            <a:r>
              <a:rPr lang="uk-UA" dirty="0" smtClean="0"/>
              <a:t>. </a:t>
            </a:r>
            <a:r>
              <a:rPr lang="uk-UA" dirty="0" err="1" smtClean="0"/>
              <a:t>навч</a:t>
            </a:r>
            <a:r>
              <a:rPr lang="uk-UA" dirty="0" smtClean="0"/>
              <a:t>. </a:t>
            </a:r>
            <a:r>
              <a:rPr lang="uk-UA" dirty="0" err="1" smtClean="0"/>
              <a:t>закл</a:t>
            </a:r>
            <a:r>
              <a:rPr lang="uk-UA" dirty="0" smtClean="0"/>
              <a:t>./ </a:t>
            </a:r>
            <a:r>
              <a:rPr lang="uk-UA" b="1" dirty="0" smtClean="0"/>
              <a:t>В.М.Бойко, </a:t>
            </a:r>
            <a:r>
              <a:rPr lang="uk-UA" dirty="0" smtClean="0"/>
              <a:t>С.В.</a:t>
            </a:r>
            <a:r>
              <a:rPr lang="uk-UA" dirty="0" err="1" smtClean="0"/>
              <a:t>Мікелі</a:t>
            </a:r>
            <a:r>
              <a:rPr lang="uk-UA" dirty="0" smtClean="0"/>
              <a:t> .̶  ХАРКІВ: СИЦИЯ, 2014</a:t>
            </a:r>
          </a:p>
          <a:p>
            <a:r>
              <a:rPr lang="uk-UA" b="1" dirty="0" smtClean="0"/>
              <a:t>3.  Загальна географія.6 клас: посібник для вчителя/</a:t>
            </a:r>
            <a:r>
              <a:rPr lang="uk-UA" dirty="0" smtClean="0"/>
              <a:t>О.О.</a:t>
            </a:r>
            <a:r>
              <a:rPr lang="uk-UA" dirty="0" err="1" smtClean="0"/>
              <a:t>Байназарова</a:t>
            </a:r>
            <a:r>
              <a:rPr lang="uk-UA" dirty="0" smtClean="0"/>
              <a:t> – Харків: </a:t>
            </a:r>
            <a:r>
              <a:rPr lang="uk-UA" dirty="0" err="1" smtClean="0"/>
              <a:t>Веста</a:t>
            </a:r>
            <a:r>
              <a:rPr lang="uk-UA" dirty="0" smtClean="0"/>
              <a:t> «</a:t>
            </a:r>
            <a:r>
              <a:rPr lang="uk-UA" dirty="0" err="1" smtClean="0"/>
              <a:t>Ранрк</a:t>
            </a:r>
            <a:r>
              <a:rPr lang="uk-UA" dirty="0" smtClean="0"/>
              <a:t>», 2002. (На допомогу вчителю)</a:t>
            </a:r>
          </a:p>
          <a:p>
            <a:r>
              <a:rPr lang="uk-UA" dirty="0" smtClean="0"/>
              <a:t>4.  </a:t>
            </a:r>
            <a:r>
              <a:rPr lang="en-US" u="sng" dirty="0" smtClean="0">
                <a:hlinkClick r:id="rId5"/>
              </a:rPr>
              <a:t>http</a:t>
            </a:r>
            <a:r>
              <a:rPr lang="ru-RU" u="sng" dirty="0" smtClean="0">
                <a:hlinkClick r:id="rId5"/>
              </a:rPr>
              <a:t>://</a:t>
            </a:r>
            <a:r>
              <a:rPr lang="en-US" u="sng" dirty="0" err="1" smtClean="0">
                <a:hlinkClick r:id="rId5"/>
              </a:rPr>
              <a:t>naurok</a:t>
            </a:r>
            <a:r>
              <a:rPr lang="ru-RU" u="sng" dirty="0" smtClean="0">
                <a:hlinkClick r:id="rId5"/>
              </a:rPr>
              <a:t>.</a:t>
            </a:r>
            <a:r>
              <a:rPr lang="en-US" u="sng" dirty="0" smtClean="0">
                <a:hlinkClick r:id="rId5"/>
              </a:rPr>
              <a:t>com</a:t>
            </a:r>
            <a:r>
              <a:rPr lang="ru-RU" u="sng" dirty="0" smtClean="0">
                <a:hlinkClick r:id="rId5"/>
              </a:rPr>
              <a:t>.</a:t>
            </a:r>
            <a:r>
              <a:rPr lang="en-US" u="sng" dirty="0" err="1" smtClean="0">
                <a:hlinkClick r:id="rId5"/>
              </a:rPr>
              <a:t>ua</a:t>
            </a:r>
            <a:endParaRPr lang="uk-UA" dirty="0"/>
          </a:p>
        </p:txBody>
      </p:sp>
      <p:sp>
        <p:nvSpPr>
          <p:cNvPr id="24" name="WordArt 4"/>
          <p:cNvSpPr>
            <a:spLocks noChangeArrowheads="1" noChangeShapeType="1" noTextEdit="1"/>
          </p:cNvSpPr>
          <p:nvPr/>
        </p:nvSpPr>
        <p:spPr bwMode="gray">
          <a:xfrm>
            <a:off x="207579" y="320412"/>
            <a:ext cx="2895600" cy="787400"/>
          </a:xfrm>
          <a:prstGeom prst="rect">
            <a:avLst/>
          </a:prstGeom>
        </p:spPr>
        <p:txBody>
          <a:bodyPr wrap="none" fromWordArt="1">
            <a:prstTxWarp prst="textPlain">
              <a:avLst>
                <a:gd name="adj" fmla="val 50000"/>
              </a:avLst>
            </a:prstTxWarp>
            <a:scene3d>
              <a:camera prst="legacyObliqueTopLeft"/>
              <a:lightRig rig="legacyFlat3" dir="t"/>
            </a:scene3d>
            <a:sp3d extrusionH="430200" prstMaterial="legacyMetal">
              <a:extrusionClr>
                <a:srgbClr val="65B8E1"/>
              </a:extrusionClr>
            </a:sp3d>
          </a:bodyPr>
          <a:lstStyle/>
          <a:p>
            <a:pPr algn="ctr"/>
            <a:r>
              <a:rPr lang="uk-UA" sz="3600" b="1" kern="10" dirty="0">
                <a:ln w="6350">
                  <a:round/>
                  <a:headEnd/>
                  <a:tailEnd/>
                </a:ln>
                <a:gradFill rotWithShape="1">
                  <a:gsLst>
                    <a:gs pos="0">
                      <a:srgbClr val="241292"/>
                    </a:gs>
                    <a:gs pos="50000">
                      <a:srgbClr val="E5F2FF"/>
                    </a:gs>
                    <a:gs pos="100000">
                      <a:srgbClr val="241292"/>
                    </a:gs>
                  </a:gsLst>
                  <a:lin ang="5400000" scaled="1"/>
                </a:gradFill>
                <a:latin typeface="Palatino Linotype"/>
              </a:rPr>
              <a:t>Джерела</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17" presetClass="entr" presetSubtype="10" fill="hold" nodeType="afterEffect">
                                  <p:stCondLst>
                                    <p:cond delay="0"/>
                                  </p:stCondLst>
                                  <p:childTnLst>
                                    <p:set>
                                      <p:cBhvr>
                                        <p:cTn id="12" dur="1" fill="hold">
                                          <p:stCondLst>
                                            <p:cond delay="0"/>
                                          </p:stCondLst>
                                        </p:cTn>
                                        <p:tgtEl>
                                          <p:spTgt spid="438276"/>
                                        </p:tgtEl>
                                        <p:attrNameLst>
                                          <p:attrName>style.visibility</p:attrName>
                                        </p:attrNameLst>
                                      </p:cBhvr>
                                      <p:to>
                                        <p:strVal val="visible"/>
                                      </p:to>
                                    </p:set>
                                    <p:anim calcmode="lin" valueType="num">
                                      <p:cBhvr>
                                        <p:cTn id="13" dur="500" fill="hold"/>
                                        <p:tgtEl>
                                          <p:spTgt spid="438276"/>
                                        </p:tgtEl>
                                        <p:attrNameLst>
                                          <p:attrName>ppt_w</p:attrName>
                                        </p:attrNameLst>
                                      </p:cBhvr>
                                      <p:tavLst>
                                        <p:tav tm="0">
                                          <p:val>
                                            <p:fltVal val="0"/>
                                          </p:val>
                                        </p:tav>
                                        <p:tav tm="100000">
                                          <p:val>
                                            <p:strVal val="#ppt_w"/>
                                          </p:val>
                                        </p:tav>
                                      </p:tavLst>
                                    </p:anim>
                                    <p:anim calcmode="lin" valueType="num">
                                      <p:cBhvr>
                                        <p:cTn id="14" dur="500" fill="hold"/>
                                        <p:tgtEl>
                                          <p:spTgt spid="438276"/>
                                        </p:tgtEl>
                                        <p:attrNameLst>
                                          <p:attrName>ppt_h</p:attrName>
                                        </p:attrNameLst>
                                      </p:cBhvr>
                                      <p:tavLst>
                                        <p:tav tm="0">
                                          <p:val>
                                            <p:strVal val="#ppt_h"/>
                                          </p:val>
                                        </p:tav>
                                        <p:tav tm="100000">
                                          <p:val>
                                            <p:strVal val="#ppt_h"/>
                                          </p:val>
                                        </p:tav>
                                      </p:tavLst>
                                    </p:anim>
                                  </p:childTnLst>
                                </p:cTn>
                              </p:par>
                              <p:par>
                                <p:cTn id="15" presetID="53"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6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62GF&amp;D001">
  <a:themeElements>
    <a:clrScheme name="M62GF&amp;D0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62GF&amp;D001">
      <a:majorFont>
        <a:latin typeface="Microsoft YaHei"/>
        <a:ea typeface="Microsoft YaHei"/>
        <a:cs typeface=""/>
      </a:majorFont>
      <a:minorFont>
        <a:latin typeface="Microsoft YaHei"/>
        <a:ea typeface="Microsoft YaHei"/>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62GF&amp;D0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62GF&amp;D0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62GF&amp;D0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62GF&amp;D0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62GF&amp;D0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62GF&amp;D0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62GF&amp;D0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62GF&amp;D0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62GF&amp;D0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62GF&amp;D0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62GF&amp;D0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62GF&amp;D0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62GF&amp;D001 13">
        <a:dk1>
          <a:srgbClr val="000000"/>
        </a:dk1>
        <a:lt1>
          <a:srgbClr val="FFFFFF"/>
        </a:lt1>
        <a:dk2>
          <a:srgbClr val="000000"/>
        </a:dk2>
        <a:lt2>
          <a:srgbClr val="808080"/>
        </a:lt2>
        <a:accent1>
          <a:srgbClr val="2A5384"/>
        </a:accent1>
        <a:accent2>
          <a:srgbClr val="A1B8CA"/>
        </a:accent2>
        <a:accent3>
          <a:srgbClr val="FFFFFF"/>
        </a:accent3>
        <a:accent4>
          <a:srgbClr val="000000"/>
        </a:accent4>
        <a:accent5>
          <a:srgbClr val="ACB3C2"/>
        </a:accent5>
        <a:accent6>
          <a:srgbClr val="91A6B7"/>
        </a:accent6>
        <a:hlink>
          <a:srgbClr val="2A96C0"/>
        </a:hlink>
        <a:folHlink>
          <a:srgbClr val="3E78AD"/>
        </a:folHlink>
      </a:clrScheme>
      <a:clrMap bg1="lt1" tx1="dk1" bg2="lt2" tx2="dk2" accent1="accent1" accent2="accent2" accent3="accent3" accent4="accent4" accent5="accent5" accent6="accent6" hlink="hlink" folHlink="folHlink"/>
    </a:extraClrScheme>
    <a:extraClrScheme>
      <a:clrScheme name="M62GF&amp;D001 14">
        <a:dk1>
          <a:srgbClr val="000000"/>
        </a:dk1>
        <a:lt1>
          <a:srgbClr val="FFFFFF"/>
        </a:lt1>
        <a:dk2>
          <a:srgbClr val="000000"/>
        </a:dk2>
        <a:lt2>
          <a:srgbClr val="808080"/>
        </a:lt2>
        <a:accent1>
          <a:srgbClr val="235C97"/>
        </a:accent1>
        <a:accent2>
          <a:srgbClr val="7295B9"/>
        </a:accent2>
        <a:accent3>
          <a:srgbClr val="FFFFFF"/>
        </a:accent3>
        <a:accent4>
          <a:srgbClr val="000000"/>
        </a:accent4>
        <a:accent5>
          <a:srgbClr val="ACB5C9"/>
        </a:accent5>
        <a:accent6>
          <a:srgbClr val="6787A7"/>
        </a:accent6>
        <a:hlink>
          <a:srgbClr val="2A96C0"/>
        </a:hlink>
        <a:folHlink>
          <a:srgbClr val="707F90"/>
        </a:folHlink>
      </a:clrScheme>
      <a:clrMap bg1="lt1" tx1="dk1" bg2="lt2" tx2="dk2" accent1="accent1" accent2="accent2" accent3="accent3" accent4="accent4" accent5="accent5" accent6="accent6" hlink="hlink" folHlink="folHlink"/>
    </a:extraClrScheme>
    <a:extraClrScheme>
      <a:clrScheme name="M62GF&amp;D001 15">
        <a:dk1>
          <a:srgbClr val="000000"/>
        </a:dk1>
        <a:lt1>
          <a:srgbClr val="FFFFFF"/>
        </a:lt1>
        <a:dk2>
          <a:srgbClr val="FFFFFF"/>
        </a:dk2>
        <a:lt2>
          <a:srgbClr val="C0C0C0"/>
        </a:lt2>
        <a:accent1>
          <a:srgbClr val="3E7AB2"/>
        </a:accent1>
        <a:accent2>
          <a:srgbClr val="7497AB"/>
        </a:accent2>
        <a:accent3>
          <a:srgbClr val="FFFFFF"/>
        </a:accent3>
        <a:accent4>
          <a:srgbClr val="000000"/>
        </a:accent4>
        <a:accent5>
          <a:srgbClr val="AFBED5"/>
        </a:accent5>
        <a:accent6>
          <a:srgbClr val="68889B"/>
        </a:accent6>
        <a:hlink>
          <a:srgbClr val="9EC9EA"/>
        </a:hlink>
        <a:folHlink>
          <a:srgbClr val="E9EAEC"/>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Тема Office">
  <a:themeElements>
    <a:clrScheme name="Стандартна">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1792</TotalTime>
  <Words>595</Words>
  <PresentationFormat>Экран (4:3)</PresentationFormat>
  <Paragraphs>138</Paragraphs>
  <Slides>20</Slides>
  <Notes>2</Notes>
  <HiddenSlides>0</HiddenSlides>
  <MMClips>0</MMClips>
  <ScaleCrop>false</ScaleCrop>
  <HeadingPairs>
    <vt:vector size="4" baseType="variant">
      <vt:variant>
        <vt:lpstr>Тема</vt:lpstr>
      </vt:variant>
      <vt:variant>
        <vt:i4>4</vt:i4>
      </vt:variant>
      <vt:variant>
        <vt:lpstr>Заголовки слайдов</vt:lpstr>
      </vt:variant>
      <vt:variant>
        <vt:i4>20</vt:i4>
      </vt:variant>
    </vt:vector>
  </HeadingPairs>
  <TitlesOfParts>
    <vt:vector size="24" baseType="lpstr">
      <vt:lpstr>Тема Office</vt:lpstr>
      <vt:lpstr>Открытая</vt:lpstr>
      <vt:lpstr>6_Тема Office</vt:lpstr>
      <vt:lpstr>M62GF&amp;D001</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Олександр</dc:creator>
  <cp:lastModifiedBy>Олександр</cp:lastModifiedBy>
  <cp:revision>185</cp:revision>
  <dcterms:modified xsi:type="dcterms:W3CDTF">2018-09-24T04:45:58Z</dcterms:modified>
</cp:coreProperties>
</file>