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2" r:id="rId10"/>
    <p:sldId id="265" r:id="rId11"/>
    <p:sldId id="266" r:id="rId12"/>
    <p:sldId id="271" r:id="rId13"/>
    <p:sldId id="267" r:id="rId14"/>
    <p:sldId id="268" r:id="rId15"/>
    <p:sldId id="269" r:id="rId16"/>
    <p:sldId id="273" r:id="rId17"/>
    <p:sldId id="270" r:id="rId18"/>
    <p:sldId id="257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8DE0B9-948C-43F2-8D2E-D1BC85CF14F3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B76708-775F-4FB7-9009-A785F024E46F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uk-UA" sz="4400" b="1" dirty="0" smtClean="0">
              <a:latin typeface="Cambria" pitchFamily="18" charset="0"/>
              <a:ea typeface="Cambria" pitchFamily="18" charset="0"/>
            </a:rPr>
            <a:t>Планетарні форми</a:t>
          </a:r>
          <a:endParaRPr lang="ru-RU" sz="4400" b="1" dirty="0">
            <a:latin typeface="Cambria" pitchFamily="18" charset="0"/>
            <a:ea typeface="Cambria" pitchFamily="18" charset="0"/>
          </a:endParaRPr>
        </a:p>
      </dgm:t>
    </dgm:pt>
    <dgm:pt modelId="{CF24E8A1-A1A0-4391-9C03-A2BB01656052}" type="parTrans" cxnId="{1AC39DAD-77DC-4E82-A366-AE250B63D9B7}">
      <dgm:prSet/>
      <dgm:spPr/>
      <dgm:t>
        <a:bodyPr/>
        <a:lstStyle/>
        <a:p>
          <a:endParaRPr lang="ru-RU"/>
        </a:p>
      </dgm:t>
    </dgm:pt>
    <dgm:pt modelId="{105EAB03-C4D4-4626-9F80-3B1A46888596}" type="sibTrans" cxnId="{1AC39DAD-77DC-4E82-A366-AE250B63D9B7}">
      <dgm:prSet/>
      <dgm:spPr/>
      <dgm:t>
        <a:bodyPr/>
        <a:lstStyle/>
        <a:p>
          <a:endParaRPr lang="ru-RU"/>
        </a:p>
      </dgm:t>
    </dgm:pt>
    <dgm:pt modelId="{910C6881-60A1-47B7-8416-4F6FFEDE4058}">
      <dgm:prSet phldrT="[Текст]"/>
      <dgm:spPr/>
      <dgm:t>
        <a:bodyPr/>
        <a:lstStyle/>
        <a:p>
          <a:r>
            <a:rPr lang="uk-UA" dirty="0" smtClean="0">
              <a:latin typeface="Cambria" pitchFamily="18" charset="0"/>
              <a:ea typeface="Cambria" pitchFamily="18" charset="0"/>
            </a:rPr>
            <a:t>Материки</a:t>
          </a:r>
          <a:endParaRPr lang="ru-RU" dirty="0">
            <a:latin typeface="Cambria" pitchFamily="18" charset="0"/>
            <a:ea typeface="Cambria" pitchFamily="18" charset="0"/>
          </a:endParaRPr>
        </a:p>
      </dgm:t>
    </dgm:pt>
    <dgm:pt modelId="{906C14B1-3802-4154-BF61-710288982DE8}" type="parTrans" cxnId="{6B07DA54-D20D-4DA3-9208-140313182BE2}">
      <dgm:prSet/>
      <dgm:spPr/>
      <dgm:t>
        <a:bodyPr/>
        <a:lstStyle/>
        <a:p>
          <a:endParaRPr lang="ru-RU"/>
        </a:p>
      </dgm:t>
    </dgm:pt>
    <dgm:pt modelId="{0C3A44E5-E9FD-418D-A069-0EC03BEBCE26}" type="sibTrans" cxnId="{6B07DA54-D20D-4DA3-9208-140313182BE2}">
      <dgm:prSet/>
      <dgm:spPr/>
      <dgm:t>
        <a:bodyPr/>
        <a:lstStyle/>
        <a:p>
          <a:endParaRPr lang="ru-RU"/>
        </a:p>
      </dgm:t>
    </dgm:pt>
    <dgm:pt modelId="{2D94208F-78AE-4AA9-A10C-6465631DCB3E}">
      <dgm:prSet phldrT="[Текст]"/>
      <dgm:spPr/>
      <dgm:t>
        <a:bodyPr/>
        <a:lstStyle/>
        <a:p>
          <a:r>
            <a:rPr lang="uk-UA" dirty="0" smtClean="0">
              <a:latin typeface="Cambria" pitchFamily="18" charset="0"/>
              <a:ea typeface="Cambria" pitchFamily="18" charset="0"/>
            </a:rPr>
            <a:t>Западини океанів</a:t>
          </a:r>
          <a:endParaRPr lang="ru-RU" dirty="0">
            <a:latin typeface="Cambria" pitchFamily="18" charset="0"/>
            <a:ea typeface="Cambria" pitchFamily="18" charset="0"/>
          </a:endParaRPr>
        </a:p>
      </dgm:t>
    </dgm:pt>
    <dgm:pt modelId="{35E5A1F2-F49F-4FF3-BB13-B1F59E522E7A}" type="parTrans" cxnId="{B146D403-F02F-4EE4-A295-7AF0810AFAE5}">
      <dgm:prSet/>
      <dgm:spPr/>
      <dgm:t>
        <a:bodyPr/>
        <a:lstStyle/>
        <a:p>
          <a:endParaRPr lang="ru-RU"/>
        </a:p>
      </dgm:t>
    </dgm:pt>
    <dgm:pt modelId="{A53B2016-F99E-4D79-B64D-7E34C65BE3A2}" type="sibTrans" cxnId="{B146D403-F02F-4EE4-A295-7AF0810AFAE5}">
      <dgm:prSet/>
      <dgm:spPr/>
      <dgm:t>
        <a:bodyPr/>
        <a:lstStyle/>
        <a:p>
          <a:endParaRPr lang="ru-RU"/>
        </a:p>
      </dgm:t>
    </dgm:pt>
    <dgm:pt modelId="{0BE4DCA0-5ADB-437A-88E2-3995427600A1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uk-UA" sz="3200" dirty="0" smtClean="0">
              <a:latin typeface="Cambria" pitchFamily="18" charset="0"/>
              <a:ea typeface="Cambria" pitchFamily="18" charset="0"/>
            </a:rPr>
            <a:t>Основні форми (</a:t>
          </a:r>
          <a:r>
            <a:rPr lang="uk-UA" sz="3200" dirty="0" err="1" smtClean="0">
              <a:latin typeface="Cambria" pitchFamily="18" charset="0"/>
              <a:ea typeface="Cambria" pitchFamily="18" charset="0"/>
            </a:rPr>
            <a:t>макроформи</a:t>
          </a:r>
          <a:r>
            <a:rPr lang="uk-UA" sz="2100" dirty="0" smtClean="0">
              <a:latin typeface="Cambria" pitchFamily="18" charset="0"/>
              <a:ea typeface="Cambria" pitchFamily="18" charset="0"/>
            </a:rPr>
            <a:t>)</a:t>
          </a:r>
          <a:endParaRPr lang="ru-RU" sz="2100" dirty="0">
            <a:latin typeface="Cambria" pitchFamily="18" charset="0"/>
            <a:ea typeface="Cambria" pitchFamily="18" charset="0"/>
          </a:endParaRPr>
        </a:p>
      </dgm:t>
    </dgm:pt>
    <dgm:pt modelId="{E4E2E735-4E66-4B1D-B10B-C2718BB25825}" type="parTrans" cxnId="{02910FDF-774A-49DF-9C49-5FCF9EA5E0E0}">
      <dgm:prSet/>
      <dgm:spPr/>
      <dgm:t>
        <a:bodyPr/>
        <a:lstStyle/>
        <a:p>
          <a:endParaRPr lang="ru-RU"/>
        </a:p>
      </dgm:t>
    </dgm:pt>
    <dgm:pt modelId="{F6BEDCDE-0D50-4E0D-A2E9-7ABF5AF3FB4B}" type="sibTrans" cxnId="{02910FDF-774A-49DF-9C49-5FCF9EA5E0E0}">
      <dgm:prSet/>
      <dgm:spPr/>
      <dgm:t>
        <a:bodyPr/>
        <a:lstStyle/>
        <a:p>
          <a:endParaRPr lang="ru-RU"/>
        </a:p>
      </dgm:t>
    </dgm:pt>
    <dgm:pt modelId="{8FE50549-6A69-474B-8D67-A3447B2B7851}">
      <dgm:prSet phldrT="[Текст]"/>
      <dgm:spPr/>
      <dgm:t>
        <a:bodyPr/>
        <a:lstStyle/>
        <a:p>
          <a:r>
            <a:rPr lang="uk-UA" dirty="0" smtClean="0">
              <a:latin typeface="Cambria" pitchFamily="18" charset="0"/>
              <a:ea typeface="Cambria" pitchFamily="18" charset="0"/>
            </a:rPr>
            <a:t>Рівнини (64%) гори (36%)</a:t>
          </a:r>
          <a:endParaRPr lang="ru-RU" dirty="0">
            <a:latin typeface="Cambria" pitchFamily="18" charset="0"/>
            <a:ea typeface="Cambria" pitchFamily="18" charset="0"/>
          </a:endParaRPr>
        </a:p>
      </dgm:t>
    </dgm:pt>
    <dgm:pt modelId="{A0CAD65F-6D40-4BE6-A8A0-BA806DCA96EE}" type="parTrans" cxnId="{67F18D50-D0C6-469E-A291-6FD76C8A418E}">
      <dgm:prSet/>
      <dgm:spPr/>
      <dgm:t>
        <a:bodyPr/>
        <a:lstStyle/>
        <a:p>
          <a:endParaRPr lang="ru-RU"/>
        </a:p>
      </dgm:t>
    </dgm:pt>
    <dgm:pt modelId="{39E94215-8ECE-4B7D-A68C-28B4912CF117}" type="sibTrans" cxnId="{67F18D50-D0C6-469E-A291-6FD76C8A418E}">
      <dgm:prSet/>
      <dgm:spPr/>
      <dgm:t>
        <a:bodyPr/>
        <a:lstStyle/>
        <a:p>
          <a:endParaRPr lang="ru-RU"/>
        </a:p>
      </dgm:t>
    </dgm:pt>
    <dgm:pt modelId="{BDBA9DF8-5B36-44D6-9A2D-B44907CCBB8C}">
      <dgm:prSet phldrT="[Текст]"/>
      <dgm:spPr/>
      <dgm:t>
        <a:bodyPr/>
        <a:lstStyle/>
        <a:p>
          <a:r>
            <a:rPr lang="uk-UA" dirty="0" smtClean="0">
              <a:latin typeface="Cambria" pitchFamily="18" charset="0"/>
              <a:ea typeface="Cambria" pitchFamily="18" charset="0"/>
            </a:rPr>
            <a:t>Рівнини, гори, глибоководні </a:t>
          </a:r>
          <a:r>
            <a:rPr lang="uk-UA" dirty="0" err="1" smtClean="0">
              <a:latin typeface="Cambria" pitchFamily="18" charset="0"/>
              <a:ea typeface="Cambria" pitchFamily="18" charset="0"/>
            </a:rPr>
            <a:t>желоби</a:t>
          </a:r>
          <a:endParaRPr lang="ru-RU" dirty="0">
            <a:latin typeface="Cambria" pitchFamily="18" charset="0"/>
            <a:ea typeface="Cambria" pitchFamily="18" charset="0"/>
          </a:endParaRPr>
        </a:p>
      </dgm:t>
    </dgm:pt>
    <dgm:pt modelId="{12E3B6CE-AF8F-4878-A59E-10DC1392CB47}" type="parTrans" cxnId="{A29E0B90-005E-46D2-B2D7-DB867406616F}">
      <dgm:prSet/>
      <dgm:spPr/>
      <dgm:t>
        <a:bodyPr/>
        <a:lstStyle/>
        <a:p>
          <a:endParaRPr lang="ru-RU"/>
        </a:p>
      </dgm:t>
    </dgm:pt>
    <dgm:pt modelId="{98042F1C-57FC-4816-B293-F9437A46EF34}" type="sibTrans" cxnId="{A29E0B90-005E-46D2-B2D7-DB867406616F}">
      <dgm:prSet/>
      <dgm:spPr/>
      <dgm:t>
        <a:bodyPr/>
        <a:lstStyle/>
        <a:p>
          <a:endParaRPr lang="ru-RU"/>
        </a:p>
      </dgm:t>
    </dgm:pt>
    <dgm:pt modelId="{97FD453C-6A01-4FE1-BD43-968F4A05CA8E}">
      <dgm:prSet phldrT="[Текст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uk-UA" dirty="0" smtClean="0">
              <a:latin typeface="Cambria" pitchFamily="18" charset="0"/>
              <a:ea typeface="Cambria" pitchFamily="18" charset="0"/>
            </a:rPr>
            <a:t>Середні (</a:t>
          </a:r>
          <a:r>
            <a:rPr lang="uk-UA" dirty="0" err="1" smtClean="0">
              <a:latin typeface="Cambria" pitchFamily="18" charset="0"/>
              <a:ea typeface="Cambria" pitchFamily="18" charset="0"/>
            </a:rPr>
            <a:t>мезо-</a:t>
          </a:r>
          <a:r>
            <a:rPr lang="uk-UA" dirty="0" smtClean="0">
              <a:latin typeface="Cambria" pitchFamily="18" charset="0"/>
              <a:ea typeface="Cambria" pitchFamily="18" charset="0"/>
            </a:rPr>
            <a:t>) та дрібні (</a:t>
          </a:r>
          <a:r>
            <a:rPr lang="uk-UA" dirty="0" err="1" smtClean="0">
              <a:latin typeface="Cambria" pitchFamily="18" charset="0"/>
              <a:ea typeface="Cambria" pitchFamily="18" charset="0"/>
            </a:rPr>
            <a:t>міні-</a:t>
          </a:r>
          <a:r>
            <a:rPr lang="uk-UA" dirty="0" smtClean="0">
              <a:latin typeface="Cambria" pitchFamily="18" charset="0"/>
              <a:ea typeface="Cambria" pitchFamily="18" charset="0"/>
            </a:rPr>
            <a:t>) форми </a:t>
          </a:r>
          <a:endParaRPr lang="ru-RU" dirty="0">
            <a:latin typeface="Cambria" pitchFamily="18" charset="0"/>
            <a:ea typeface="Cambria" pitchFamily="18" charset="0"/>
          </a:endParaRPr>
        </a:p>
      </dgm:t>
    </dgm:pt>
    <dgm:pt modelId="{23394617-4D9A-481D-B01A-2634E737BE53}" type="parTrans" cxnId="{680881A9-C444-43C2-A0D9-90716FBA8BC5}">
      <dgm:prSet/>
      <dgm:spPr/>
      <dgm:t>
        <a:bodyPr/>
        <a:lstStyle/>
        <a:p>
          <a:endParaRPr lang="ru-RU"/>
        </a:p>
      </dgm:t>
    </dgm:pt>
    <dgm:pt modelId="{ADCE0AA7-5CF9-46E2-B369-949C29B1A728}" type="sibTrans" cxnId="{680881A9-C444-43C2-A0D9-90716FBA8BC5}">
      <dgm:prSet/>
      <dgm:spPr/>
      <dgm:t>
        <a:bodyPr/>
        <a:lstStyle/>
        <a:p>
          <a:endParaRPr lang="ru-RU"/>
        </a:p>
      </dgm:t>
    </dgm:pt>
    <dgm:pt modelId="{FA9840A5-4F8B-4E20-AB42-4AD0DB624163}">
      <dgm:prSet phldrT="[Текст]"/>
      <dgm:spPr/>
      <dgm:t>
        <a:bodyPr/>
        <a:lstStyle/>
        <a:p>
          <a:r>
            <a:rPr lang="uk-UA" dirty="0" smtClean="0">
              <a:latin typeface="Cambria" pitchFamily="18" charset="0"/>
              <a:ea typeface="Cambria" pitchFamily="18" charset="0"/>
            </a:rPr>
            <a:t>Яри, балки, зсуви, бархани, дюни</a:t>
          </a:r>
          <a:endParaRPr lang="ru-RU" dirty="0">
            <a:latin typeface="Cambria" pitchFamily="18" charset="0"/>
            <a:ea typeface="Cambria" pitchFamily="18" charset="0"/>
          </a:endParaRPr>
        </a:p>
      </dgm:t>
    </dgm:pt>
    <dgm:pt modelId="{BFAB28F1-A880-4978-9BFB-B89F616F1B9F}" type="parTrans" cxnId="{63D99503-11E0-4E7F-AF6A-63961109CEB5}">
      <dgm:prSet/>
      <dgm:spPr/>
      <dgm:t>
        <a:bodyPr/>
        <a:lstStyle/>
        <a:p>
          <a:endParaRPr lang="ru-RU"/>
        </a:p>
      </dgm:t>
    </dgm:pt>
    <dgm:pt modelId="{FCF94479-5489-4F31-A5DC-087F5AAABCC2}" type="sibTrans" cxnId="{63D99503-11E0-4E7F-AF6A-63961109CEB5}">
      <dgm:prSet/>
      <dgm:spPr/>
      <dgm:t>
        <a:bodyPr/>
        <a:lstStyle/>
        <a:p>
          <a:endParaRPr lang="ru-RU"/>
        </a:p>
      </dgm:t>
    </dgm:pt>
    <dgm:pt modelId="{D6F28C73-8E8F-402E-B71A-53DDAC22D99E}">
      <dgm:prSet phldrT="[Текст]"/>
      <dgm:spPr/>
      <dgm:t>
        <a:bodyPr/>
        <a:lstStyle/>
        <a:p>
          <a:r>
            <a:rPr lang="uk-UA" dirty="0" smtClean="0">
              <a:latin typeface="Cambria" pitchFamily="18" charset="0"/>
              <a:ea typeface="Cambria" pitchFamily="18" charset="0"/>
            </a:rPr>
            <a:t>Шельф, </a:t>
          </a:r>
          <a:r>
            <a:rPr lang="uk-UA" dirty="0" err="1" smtClean="0">
              <a:latin typeface="Cambria" pitchFamily="18" charset="0"/>
              <a:ea typeface="Cambria" pitchFamily="18" charset="0"/>
            </a:rPr>
            <a:t>материковаий</a:t>
          </a:r>
          <a:r>
            <a:rPr lang="uk-UA" dirty="0" smtClean="0">
              <a:latin typeface="Cambria" pitchFamily="18" charset="0"/>
              <a:ea typeface="Cambria" pitchFamily="18" charset="0"/>
            </a:rPr>
            <a:t> схил, ложе океану</a:t>
          </a:r>
          <a:endParaRPr lang="ru-RU" dirty="0">
            <a:latin typeface="Cambria" pitchFamily="18" charset="0"/>
            <a:ea typeface="Cambria" pitchFamily="18" charset="0"/>
          </a:endParaRPr>
        </a:p>
      </dgm:t>
    </dgm:pt>
    <dgm:pt modelId="{3747DC0F-98CE-43E5-BA12-8010D3141233}" type="parTrans" cxnId="{C365BF9A-1FF6-4FDD-BC42-6383277EB167}">
      <dgm:prSet/>
      <dgm:spPr/>
      <dgm:t>
        <a:bodyPr/>
        <a:lstStyle/>
        <a:p>
          <a:endParaRPr lang="ru-RU"/>
        </a:p>
      </dgm:t>
    </dgm:pt>
    <dgm:pt modelId="{4F9FDF13-DC49-4174-922E-DFC6D25CC077}" type="sibTrans" cxnId="{C365BF9A-1FF6-4FDD-BC42-6383277EB167}">
      <dgm:prSet/>
      <dgm:spPr/>
      <dgm:t>
        <a:bodyPr/>
        <a:lstStyle/>
        <a:p>
          <a:endParaRPr lang="ru-RU"/>
        </a:p>
      </dgm:t>
    </dgm:pt>
    <dgm:pt modelId="{46CD8F8E-1569-4289-8DF2-15E41BFFF2AC}" type="pres">
      <dgm:prSet presAssocID="{758DE0B9-948C-43F2-8D2E-D1BC85CF14F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8E0C5F-67A7-4469-ABA8-D17B2FAD4160}" type="pres">
      <dgm:prSet presAssocID="{97FD453C-6A01-4FE1-BD43-968F4A05CA8E}" presName="boxAndChildren" presStyleCnt="0"/>
      <dgm:spPr/>
    </dgm:pt>
    <dgm:pt modelId="{D9CEDF97-672C-4129-B4CA-6082D173260F}" type="pres">
      <dgm:prSet presAssocID="{97FD453C-6A01-4FE1-BD43-968F4A05CA8E}" presName="parentTextBox" presStyleLbl="node1" presStyleIdx="0" presStyleCnt="3"/>
      <dgm:spPr/>
      <dgm:t>
        <a:bodyPr/>
        <a:lstStyle/>
        <a:p>
          <a:endParaRPr lang="ru-RU"/>
        </a:p>
      </dgm:t>
    </dgm:pt>
    <dgm:pt modelId="{E63B203F-1EF3-412A-87A5-906CA71C65AD}" type="pres">
      <dgm:prSet presAssocID="{97FD453C-6A01-4FE1-BD43-968F4A05CA8E}" presName="entireBox" presStyleLbl="node1" presStyleIdx="0" presStyleCnt="3"/>
      <dgm:spPr/>
      <dgm:t>
        <a:bodyPr/>
        <a:lstStyle/>
        <a:p>
          <a:endParaRPr lang="ru-RU"/>
        </a:p>
      </dgm:t>
    </dgm:pt>
    <dgm:pt modelId="{4F2B571D-D1EA-4193-8035-2735B9533A7F}" type="pres">
      <dgm:prSet presAssocID="{97FD453C-6A01-4FE1-BD43-968F4A05CA8E}" presName="descendantBox" presStyleCnt="0"/>
      <dgm:spPr/>
    </dgm:pt>
    <dgm:pt modelId="{6493E806-1A58-463D-9E7C-514DDEC8A4F7}" type="pres">
      <dgm:prSet presAssocID="{FA9840A5-4F8B-4E20-AB42-4AD0DB624163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E3482B-54E7-4116-B4D0-0D4CE443A325}" type="pres">
      <dgm:prSet presAssocID="{D6F28C73-8E8F-402E-B71A-53DDAC22D99E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CB2A2D-88FD-4BE6-A62B-037495AA224C}" type="pres">
      <dgm:prSet presAssocID="{F6BEDCDE-0D50-4E0D-A2E9-7ABF5AF3FB4B}" presName="sp" presStyleCnt="0"/>
      <dgm:spPr/>
    </dgm:pt>
    <dgm:pt modelId="{FF7BC7C8-4C64-4C57-8210-079889636724}" type="pres">
      <dgm:prSet presAssocID="{0BE4DCA0-5ADB-437A-88E2-3995427600A1}" presName="arrowAndChildren" presStyleCnt="0"/>
      <dgm:spPr/>
    </dgm:pt>
    <dgm:pt modelId="{2855E11B-185A-4C52-B0D6-7432F8378365}" type="pres">
      <dgm:prSet presAssocID="{0BE4DCA0-5ADB-437A-88E2-3995427600A1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3C830F55-B7C8-45F4-BE6D-6DDB3B8B90C5}" type="pres">
      <dgm:prSet presAssocID="{0BE4DCA0-5ADB-437A-88E2-3995427600A1}" presName="arrow" presStyleLbl="node1" presStyleIdx="1" presStyleCnt="3" custLinFactNeighborX="926" custLinFactNeighborY="-1597"/>
      <dgm:spPr/>
      <dgm:t>
        <a:bodyPr/>
        <a:lstStyle/>
        <a:p>
          <a:endParaRPr lang="ru-RU"/>
        </a:p>
      </dgm:t>
    </dgm:pt>
    <dgm:pt modelId="{85207D13-21B4-499B-9497-21C41C6FDA60}" type="pres">
      <dgm:prSet presAssocID="{0BE4DCA0-5ADB-437A-88E2-3995427600A1}" presName="descendantArrow" presStyleCnt="0"/>
      <dgm:spPr/>
    </dgm:pt>
    <dgm:pt modelId="{95AF7950-4F6B-4A50-AA1F-0BBEFEA332E3}" type="pres">
      <dgm:prSet presAssocID="{8FE50549-6A69-474B-8D67-A3447B2B7851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C808CB-6075-4EA4-B045-8F260C23E1F5}" type="pres">
      <dgm:prSet presAssocID="{BDBA9DF8-5B36-44D6-9A2D-B44907CCBB8C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2CECD6-6BC8-426A-A74E-EB5BD2EF54EF}" type="pres">
      <dgm:prSet presAssocID="{105EAB03-C4D4-4626-9F80-3B1A46888596}" presName="sp" presStyleCnt="0"/>
      <dgm:spPr/>
    </dgm:pt>
    <dgm:pt modelId="{2C47FFA2-0F4A-4310-87FB-61CF100E8DE3}" type="pres">
      <dgm:prSet presAssocID="{CAB76708-775F-4FB7-9009-A785F024E46F}" presName="arrowAndChildren" presStyleCnt="0"/>
      <dgm:spPr/>
    </dgm:pt>
    <dgm:pt modelId="{8CAB85EF-B0C9-459A-8589-3CB4CA790FE4}" type="pres">
      <dgm:prSet presAssocID="{CAB76708-775F-4FB7-9009-A785F024E46F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3FEB129F-6FD3-421C-989B-79C8E2B4AF78}" type="pres">
      <dgm:prSet presAssocID="{CAB76708-775F-4FB7-9009-A785F024E46F}" presName="arrow" presStyleLbl="node1" presStyleIdx="2" presStyleCnt="3"/>
      <dgm:spPr/>
      <dgm:t>
        <a:bodyPr/>
        <a:lstStyle/>
        <a:p>
          <a:endParaRPr lang="ru-RU"/>
        </a:p>
      </dgm:t>
    </dgm:pt>
    <dgm:pt modelId="{E8D389A3-5EC1-4CA6-9051-A9CE08039C08}" type="pres">
      <dgm:prSet presAssocID="{CAB76708-775F-4FB7-9009-A785F024E46F}" presName="descendantArrow" presStyleCnt="0"/>
      <dgm:spPr/>
    </dgm:pt>
    <dgm:pt modelId="{AEF6FFAC-2D2B-4179-A67A-4F866427E20C}" type="pres">
      <dgm:prSet presAssocID="{910C6881-60A1-47B7-8416-4F6FFEDE4058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638607-7F42-42D1-BA7C-B7FF64FB1238}" type="pres">
      <dgm:prSet presAssocID="{2D94208F-78AE-4AA9-A10C-6465631DCB3E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C2CA5A-3675-4585-9BBA-19B124BD0121}" type="presOf" srcId="{D6F28C73-8E8F-402E-B71A-53DDAC22D99E}" destId="{BBE3482B-54E7-4116-B4D0-0D4CE443A325}" srcOrd="0" destOrd="0" presId="urn:microsoft.com/office/officeart/2005/8/layout/process4"/>
    <dgm:cxn modelId="{1AC39DAD-77DC-4E82-A366-AE250B63D9B7}" srcId="{758DE0B9-948C-43F2-8D2E-D1BC85CF14F3}" destId="{CAB76708-775F-4FB7-9009-A785F024E46F}" srcOrd="0" destOrd="0" parTransId="{CF24E8A1-A1A0-4391-9C03-A2BB01656052}" sibTransId="{105EAB03-C4D4-4626-9F80-3B1A46888596}"/>
    <dgm:cxn modelId="{D2B67AA7-F9F8-44C6-A656-6677DF088A4C}" type="presOf" srcId="{97FD453C-6A01-4FE1-BD43-968F4A05CA8E}" destId="{E63B203F-1EF3-412A-87A5-906CA71C65AD}" srcOrd="1" destOrd="0" presId="urn:microsoft.com/office/officeart/2005/8/layout/process4"/>
    <dgm:cxn modelId="{956ABB1F-FEBC-4BF0-BC15-1F5FD240EB9E}" type="presOf" srcId="{910C6881-60A1-47B7-8416-4F6FFEDE4058}" destId="{AEF6FFAC-2D2B-4179-A67A-4F866427E20C}" srcOrd="0" destOrd="0" presId="urn:microsoft.com/office/officeart/2005/8/layout/process4"/>
    <dgm:cxn modelId="{A4736F8A-2F0D-4AD8-AB88-344500EA12FA}" type="presOf" srcId="{758DE0B9-948C-43F2-8D2E-D1BC85CF14F3}" destId="{46CD8F8E-1569-4289-8DF2-15E41BFFF2AC}" srcOrd="0" destOrd="0" presId="urn:microsoft.com/office/officeart/2005/8/layout/process4"/>
    <dgm:cxn modelId="{4F084568-4F13-4C49-A172-E9F36B438B0B}" type="presOf" srcId="{0BE4DCA0-5ADB-437A-88E2-3995427600A1}" destId="{3C830F55-B7C8-45F4-BE6D-6DDB3B8B90C5}" srcOrd="1" destOrd="0" presId="urn:microsoft.com/office/officeart/2005/8/layout/process4"/>
    <dgm:cxn modelId="{680881A9-C444-43C2-A0D9-90716FBA8BC5}" srcId="{758DE0B9-948C-43F2-8D2E-D1BC85CF14F3}" destId="{97FD453C-6A01-4FE1-BD43-968F4A05CA8E}" srcOrd="2" destOrd="0" parTransId="{23394617-4D9A-481D-B01A-2634E737BE53}" sibTransId="{ADCE0AA7-5CF9-46E2-B369-949C29B1A728}"/>
    <dgm:cxn modelId="{A29E0B90-005E-46D2-B2D7-DB867406616F}" srcId="{0BE4DCA0-5ADB-437A-88E2-3995427600A1}" destId="{BDBA9DF8-5B36-44D6-9A2D-B44907CCBB8C}" srcOrd="1" destOrd="0" parTransId="{12E3B6CE-AF8F-4878-A59E-10DC1392CB47}" sibTransId="{98042F1C-57FC-4816-B293-F9437A46EF34}"/>
    <dgm:cxn modelId="{9C9EE76C-D915-4FC2-876D-BC9203A2A53C}" type="presOf" srcId="{FA9840A5-4F8B-4E20-AB42-4AD0DB624163}" destId="{6493E806-1A58-463D-9E7C-514DDEC8A4F7}" srcOrd="0" destOrd="0" presId="urn:microsoft.com/office/officeart/2005/8/layout/process4"/>
    <dgm:cxn modelId="{72C415BE-A03B-40CB-840F-74AFD4C5BE6D}" type="presOf" srcId="{BDBA9DF8-5B36-44D6-9A2D-B44907CCBB8C}" destId="{A3C808CB-6075-4EA4-B045-8F260C23E1F5}" srcOrd="0" destOrd="0" presId="urn:microsoft.com/office/officeart/2005/8/layout/process4"/>
    <dgm:cxn modelId="{7E01075F-7F3D-4CDC-BEA0-CEA69E442584}" type="presOf" srcId="{2D94208F-78AE-4AA9-A10C-6465631DCB3E}" destId="{BC638607-7F42-42D1-BA7C-B7FF64FB1238}" srcOrd="0" destOrd="0" presId="urn:microsoft.com/office/officeart/2005/8/layout/process4"/>
    <dgm:cxn modelId="{6B07DA54-D20D-4DA3-9208-140313182BE2}" srcId="{CAB76708-775F-4FB7-9009-A785F024E46F}" destId="{910C6881-60A1-47B7-8416-4F6FFEDE4058}" srcOrd="0" destOrd="0" parTransId="{906C14B1-3802-4154-BF61-710288982DE8}" sibTransId="{0C3A44E5-E9FD-418D-A069-0EC03BEBCE26}"/>
    <dgm:cxn modelId="{6C86AA85-2DC7-4CAD-81F5-8B6AC5F9C47D}" type="presOf" srcId="{0BE4DCA0-5ADB-437A-88E2-3995427600A1}" destId="{2855E11B-185A-4C52-B0D6-7432F8378365}" srcOrd="0" destOrd="0" presId="urn:microsoft.com/office/officeart/2005/8/layout/process4"/>
    <dgm:cxn modelId="{67F18D50-D0C6-469E-A291-6FD76C8A418E}" srcId="{0BE4DCA0-5ADB-437A-88E2-3995427600A1}" destId="{8FE50549-6A69-474B-8D67-A3447B2B7851}" srcOrd="0" destOrd="0" parTransId="{A0CAD65F-6D40-4BE6-A8A0-BA806DCA96EE}" sibTransId="{39E94215-8ECE-4B7D-A68C-28B4912CF117}"/>
    <dgm:cxn modelId="{02910FDF-774A-49DF-9C49-5FCF9EA5E0E0}" srcId="{758DE0B9-948C-43F2-8D2E-D1BC85CF14F3}" destId="{0BE4DCA0-5ADB-437A-88E2-3995427600A1}" srcOrd="1" destOrd="0" parTransId="{E4E2E735-4E66-4B1D-B10B-C2718BB25825}" sibTransId="{F6BEDCDE-0D50-4E0D-A2E9-7ABF5AF3FB4B}"/>
    <dgm:cxn modelId="{0A263D24-3676-405F-9C67-3543CAC892C4}" type="presOf" srcId="{CAB76708-775F-4FB7-9009-A785F024E46F}" destId="{8CAB85EF-B0C9-459A-8589-3CB4CA790FE4}" srcOrd="0" destOrd="0" presId="urn:microsoft.com/office/officeart/2005/8/layout/process4"/>
    <dgm:cxn modelId="{05EE71CD-470A-478E-B97E-570E4A73F05B}" type="presOf" srcId="{8FE50549-6A69-474B-8D67-A3447B2B7851}" destId="{95AF7950-4F6B-4A50-AA1F-0BBEFEA332E3}" srcOrd="0" destOrd="0" presId="urn:microsoft.com/office/officeart/2005/8/layout/process4"/>
    <dgm:cxn modelId="{F3569C5F-A959-4266-BFDB-9E07ADEC4DA3}" type="presOf" srcId="{CAB76708-775F-4FB7-9009-A785F024E46F}" destId="{3FEB129F-6FD3-421C-989B-79C8E2B4AF78}" srcOrd="1" destOrd="0" presId="urn:microsoft.com/office/officeart/2005/8/layout/process4"/>
    <dgm:cxn modelId="{B146D403-F02F-4EE4-A295-7AF0810AFAE5}" srcId="{CAB76708-775F-4FB7-9009-A785F024E46F}" destId="{2D94208F-78AE-4AA9-A10C-6465631DCB3E}" srcOrd="1" destOrd="0" parTransId="{35E5A1F2-F49F-4FF3-BB13-B1F59E522E7A}" sibTransId="{A53B2016-F99E-4D79-B64D-7E34C65BE3A2}"/>
    <dgm:cxn modelId="{C365BF9A-1FF6-4FDD-BC42-6383277EB167}" srcId="{97FD453C-6A01-4FE1-BD43-968F4A05CA8E}" destId="{D6F28C73-8E8F-402E-B71A-53DDAC22D99E}" srcOrd="1" destOrd="0" parTransId="{3747DC0F-98CE-43E5-BA12-8010D3141233}" sibTransId="{4F9FDF13-DC49-4174-922E-DFC6D25CC077}"/>
    <dgm:cxn modelId="{0353E943-FC17-4C08-BD2A-4AC615E2933E}" type="presOf" srcId="{97FD453C-6A01-4FE1-BD43-968F4A05CA8E}" destId="{D9CEDF97-672C-4129-B4CA-6082D173260F}" srcOrd="0" destOrd="0" presId="urn:microsoft.com/office/officeart/2005/8/layout/process4"/>
    <dgm:cxn modelId="{63D99503-11E0-4E7F-AF6A-63961109CEB5}" srcId="{97FD453C-6A01-4FE1-BD43-968F4A05CA8E}" destId="{FA9840A5-4F8B-4E20-AB42-4AD0DB624163}" srcOrd="0" destOrd="0" parTransId="{BFAB28F1-A880-4978-9BFB-B89F616F1B9F}" sibTransId="{FCF94479-5489-4F31-A5DC-087F5AAABCC2}"/>
    <dgm:cxn modelId="{389FD730-9C95-44FE-BF94-A74DC12C59E9}" type="presParOf" srcId="{46CD8F8E-1569-4289-8DF2-15E41BFFF2AC}" destId="{328E0C5F-67A7-4469-ABA8-D17B2FAD4160}" srcOrd="0" destOrd="0" presId="urn:microsoft.com/office/officeart/2005/8/layout/process4"/>
    <dgm:cxn modelId="{551BEA31-46DB-4DD4-8C4A-D5EB2AC10EFC}" type="presParOf" srcId="{328E0C5F-67A7-4469-ABA8-D17B2FAD4160}" destId="{D9CEDF97-672C-4129-B4CA-6082D173260F}" srcOrd="0" destOrd="0" presId="urn:microsoft.com/office/officeart/2005/8/layout/process4"/>
    <dgm:cxn modelId="{A6A0556D-2256-4BC6-84D6-2546C55D2D61}" type="presParOf" srcId="{328E0C5F-67A7-4469-ABA8-D17B2FAD4160}" destId="{E63B203F-1EF3-412A-87A5-906CA71C65AD}" srcOrd="1" destOrd="0" presId="urn:microsoft.com/office/officeart/2005/8/layout/process4"/>
    <dgm:cxn modelId="{238E8282-8A7D-4627-BA7B-8ACA72A1D834}" type="presParOf" srcId="{328E0C5F-67A7-4469-ABA8-D17B2FAD4160}" destId="{4F2B571D-D1EA-4193-8035-2735B9533A7F}" srcOrd="2" destOrd="0" presId="urn:microsoft.com/office/officeart/2005/8/layout/process4"/>
    <dgm:cxn modelId="{86102EFB-5D69-4707-9AD0-F7A1A3FBBD12}" type="presParOf" srcId="{4F2B571D-D1EA-4193-8035-2735B9533A7F}" destId="{6493E806-1A58-463D-9E7C-514DDEC8A4F7}" srcOrd="0" destOrd="0" presId="urn:microsoft.com/office/officeart/2005/8/layout/process4"/>
    <dgm:cxn modelId="{651A9A3F-F449-4753-8466-3A73A6636EAB}" type="presParOf" srcId="{4F2B571D-D1EA-4193-8035-2735B9533A7F}" destId="{BBE3482B-54E7-4116-B4D0-0D4CE443A325}" srcOrd="1" destOrd="0" presId="urn:microsoft.com/office/officeart/2005/8/layout/process4"/>
    <dgm:cxn modelId="{8F193BD8-7D5B-48F1-9F6F-22481E871B62}" type="presParOf" srcId="{46CD8F8E-1569-4289-8DF2-15E41BFFF2AC}" destId="{35CB2A2D-88FD-4BE6-A62B-037495AA224C}" srcOrd="1" destOrd="0" presId="urn:microsoft.com/office/officeart/2005/8/layout/process4"/>
    <dgm:cxn modelId="{35907594-8955-4E96-A862-6A51F158BF6B}" type="presParOf" srcId="{46CD8F8E-1569-4289-8DF2-15E41BFFF2AC}" destId="{FF7BC7C8-4C64-4C57-8210-079889636724}" srcOrd="2" destOrd="0" presId="urn:microsoft.com/office/officeart/2005/8/layout/process4"/>
    <dgm:cxn modelId="{E8C08891-7C00-46E8-9A07-0989C2E94AB8}" type="presParOf" srcId="{FF7BC7C8-4C64-4C57-8210-079889636724}" destId="{2855E11B-185A-4C52-B0D6-7432F8378365}" srcOrd="0" destOrd="0" presId="urn:microsoft.com/office/officeart/2005/8/layout/process4"/>
    <dgm:cxn modelId="{C2BE155A-33A4-4BC1-9786-800218FE0BB8}" type="presParOf" srcId="{FF7BC7C8-4C64-4C57-8210-079889636724}" destId="{3C830F55-B7C8-45F4-BE6D-6DDB3B8B90C5}" srcOrd="1" destOrd="0" presId="urn:microsoft.com/office/officeart/2005/8/layout/process4"/>
    <dgm:cxn modelId="{3B3EDD3F-399D-4E47-BECE-856664B27B0B}" type="presParOf" srcId="{FF7BC7C8-4C64-4C57-8210-079889636724}" destId="{85207D13-21B4-499B-9497-21C41C6FDA60}" srcOrd="2" destOrd="0" presId="urn:microsoft.com/office/officeart/2005/8/layout/process4"/>
    <dgm:cxn modelId="{C6D581C0-5460-499B-A146-6A22A4C7D901}" type="presParOf" srcId="{85207D13-21B4-499B-9497-21C41C6FDA60}" destId="{95AF7950-4F6B-4A50-AA1F-0BBEFEA332E3}" srcOrd="0" destOrd="0" presId="urn:microsoft.com/office/officeart/2005/8/layout/process4"/>
    <dgm:cxn modelId="{565FC36A-B637-4264-B915-55B28A340E01}" type="presParOf" srcId="{85207D13-21B4-499B-9497-21C41C6FDA60}" destId="{A3C808CB-6075-4EA4-B045-8F260C23E1F5}" srcOrd="1" destOrd="0" presId="urn:microsoft.com/office/officeart/2005/8/layout/process4"/>
    <dgm:cxn modelId="{D67F7F9F-5110-4D52-9386-BB1D202C267A}" type="presParOf" srcId="{46CD8F8E-1569-4289-8DF2-15E41BFFF2AC}" destId="{582CECD6-6BC8-426A-A74E-EB5BD2EF54EF}" srcOrd="3" destOrd="0" presId="urn:microsoft.com/office/officeart/2005/8/layout/process4"/>
    <dgm:cxn modelId="{9D9947DD-2A8C-4EC9-B8A2-2FE00B8E2D89}" type="presParOf" srcId="{46CD8F8E-1569-4289-8DF2-15E41BFFF2AC}" destId="{2C47FFA2-0F4A-4310-87FB-61CF100E8DE3}" srcOrd="4" destOrd="0" presId="urn:microsoft.com/office/officeart/2005/8/layout/process4"/>
    <dgm:cxn modelId="{1AAD16B6-3B74-4C2B-9D33-3FEAD7DAD763}" type="presParOf" srcId="{2C47FFA2-0F4A-4310-87FB-61CF100E8DE3}" destId="{8CAB85EF-B0C9-459A-8589-3CB4CA790FE4}" srcOrd="0" destOrd="0" presId="urn:microsoft.com/office/officeart/2005/8/layout/process4"/>
    <dgm:cxn modelId="{C93459E8-3D86-489C-82AE-70137CD20DD4}" type="presParOf" srcId="{2C47FFA2-0F4A-4310-87FB-61CF100E8DE3}" destId="{3FEB129F-6FD3-421C-989B-79C8E2B4AF78}" srcOrd="1" destOrd="0" presId="urn:microsoft.com/office/officeart/2005/8/layout/process4"/>
    <dgm:cxn modelId="{3A5B66D0-B473-41C8-999B-AE948A364FE6}" type="presParOf" srcId="{2C47FFA2-0F4A-4310-87FB-61CF100E8DE3}" destId="{E8D389A3-5EC1-4CA6-9051-A9CE08039C08}" srcOrd="2" destOrd="0" presId="urn:microsoft.com/office/officeart/2005/8/layout/process4"/>
    <dgm:cxn modelId="{B6157AE4-B80A-4071-BEA2-77948E0BC2DA}" type="presParOf" srcId="{E8D389A3-5EC1-4CA6-9051-A9CE08039C08}" destId="{AEF6FFAC-2D2B-4179-A67A-4F866427E20C}" srcOrd="0" destOrd="0" presId="urn:microsoft.com/office/officeart/2005/8/layout/process4"/>
    <dgm:cxn modelId="{BED44A5C-83A7-4F76-9822-64B560EDFD79}" type="presParOf" srcId="{E8D389A3-5EC1-4CA6-9051-A9CE08039C08}" destId="{BC638607-7F42-42D1-BA7C-B7FF64FB1238}" srcOrd="1" destOrd="0" presId="urn:microsoft.com/office/officeart/2005/8/layout/process4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3B203F-1EF3-412A-87A5-906CA71C65AD}">
      <dsp:nvSpPr>
        <dsp:cNvPr id="0" name=""/>
        <dsp:cNvSpPr/>
      </dsp:nvSpPr>
      <dsp:spPr>
        <a:xfrm>
          <a:off x="0" y="3406931"/>
          <a:ext cx="8229600" cy="1118231"/>
        </a:xfrm>
        <a:prstGeom prst="rect">
          <a:avLst/>
        </a:prstGeom>
        <a:solidFill>
          <a:schemeClr val="accent5">
            <a:lumMod val="7500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>
              <a:latin typeface="Cambria" pitchFamily="18" charset="0"/>
              <a:ea typeface="Cambria" pitchFamily="18" charset="0"/>
            </a:rPr>
            <a:t>Середні (</a:t>
          </a:r>
          <a:r>
            <a:rPr lang="uk-UA" sz="2100" kern="1200" dirty="0" err="1" smtClean="0">
              <a:latin typeface="Cambria" pitchFamily="18" charset="0"/>
              <a:ea typeface="Cambria" pitchFamily="18" charset="0"/>
            </a:rPr>
            <a:t>мезо-</a:t>
          </a:r>
          <a:r>
            <a:rPr lang="uk-UA" sz="2100" kern="1200" dirty="0" smtClean="0">
              <a:latin typeface="Cambria" pitchFamily="18" charset="0"/>
              <a:ea typeface="Cambria" pitchFamily="18" charset="0"/>
            </a:rPr>
            <a:t>) та дрібні (</a:t>
          </a:r>
          <a:r>
            <a:rPr lang="uk-UA" sz="2100" kern="1200" dirty="0" err="1" smtClean="0">
              <a:latin typeface="Cambria" pitchFamily="18" charset="0"/>
              <a:ea typeface="Cambria" pitchFamily="18" charset="0"/>
            </a:rPr>
            <a:t>міні-</a:t>
          </a:r>
          <a:r>
            <a:rPr lang="uk-UA" sz="2100" kern="1200" dirty="0" smtClean="0">
              <a:latin typeface="Cambria" pitchFamily="18" charset="0"/>
              <a:ea typeface="Cambria" pitchFamily="18" charset="0"/>
            </a:rPr>
            <a:t>) форми </a:t>
          </a:r>
          <a:endParaRPr lang="ru-RU" sz="2100" kern="1200" dirty="0">
            <a:latin typeface="Cambria" pitchFamily="18" charset="0"/>
            <a:ea typeface="Cambria" pitchFamily="18" charset="0"/>
          </a:endParaRPr>
        </a:p>
      </dsp:txBody>
      <dsp:txXfrm>
        <a:off x="0" y="3406931"/>
        <a:ext cx="8229600" cy="603844"/>
      </dsp:txXfrm>
    </dsp:sp>
    <dsp:sp modelId="{6493E806-1A58-463D-9E7C-514DDEC8A4F7}">
      <dsp:nvSpPr>
        <dsp:cNvPr id="0" name=""/>
        <dsp:cNvSpPr/>
      </dsp:nvSpPr>
      <dsp:spPr>
        <a:xfrm>
          <a:off x="0" y="3988412"/>
          <a:ext cx="4114799" cy="5143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latin typeface="Cambria" pitchFamily="18" charset="0"/>
              <a:ea typeface="Cambria" pitchFamily="18" charset="0"/>
            </a:rPr>
            <a:t>Яри, балки, зсуви, бархани, дюни</a:t>
          </a:r>
          <a:endParaRPr lang="ru-RU" sz="1700" kern="1200" dirty="0">
            <a:latin typeface="Cambria" pitchFamily="18" charset="0"/>
            <a:ea typeface="Cambria" pitchFamily="18" charset="0"/>
          </a:endParaRPr>
        </a:p>
      </dsp:txBody>
      <dsp:txXfrm>
        <a:off x="0" y="3988412"/>
        <a:ext cx="4114799" cy="514386"/>
      </dsp:txXfrm>
    </dsp:sp>
    <dsp:sp modelId="{BBE3482B-54E7-4116-B4D0-0D4CE443A325}">
      <dsp:nvSpPr>
        <dsp:cNvPr id="0" name=""/>
        <dsp:cNvSpPr/>
      </dsp:nvSpPr>
      <dsp:spPr>
        <a:xfrm>
          <a:off x="4114800" y="3988412"/>
          <a:ext cx="4114799" cy="5143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latin typeface="Cambria" pitchFamily="18" charset="0"/>
              <a:ea typeface="Cambria" pitchFamily="18" charset="0"/>
            </a:rPr>
            <a:t>Шельф, </a:t>
          </a:r>
          <a:r>
            <a:rPr lang="uk-UA" sz="1700" kern="1200" dirty="0" err="1" smtClean="0">
              <a:latin typeface="Cambria" pitchFamily="18" charset="0"/>
              <a:ea typeface="Cambria" pitchFamily="18" charset="0"/>
            </a:rPr>
            <a:t>материковаий</a:t>
          </a:r>
          <a:r>
            <a:rPr lang="uk-UA" sz="1700" kern="1200" dirty="0" smtClean="0">
              <a:latin typeface="Cambria" pitchFamily="18" charset="0"/>
              <a:ea typeface="Cambria" pitchFamily="18" charset="0"/>
            </a:rPr>
            <a:t> схил, ложе океану</a:t>
          </a:r>
          <a:endParaRPr lang="ru-RU" sz="1700" kern="1200" dirty="0">
            <a:latin typeface="Cambria" pitchFamily="18" charset="0"/>
            <a:ea typeface="Cambria" pitchFamily="18" charset="0"/>
          </a:endParaRPr>
        </a:p>
      </dsp:txBody>
      <dsp:txXfrm>
        <a:off x="4114800" y="3988412"/>
        <a:ext cx="4114799" cy="514386"/>
      </dsp:txXfrm>
    </dsp:sp>
    <dsp:sp modelId="{3C830F55-B7C8-45F4-BE6D-6DDB3B8B90C5}">
      <dsp:nvSpPr>
        <dsp:cNvPr id="0" name=""/>
        <dsp:cNvSpPr/>
      </dsp:nvSpPr>
      <dsp:spPr>
        <a:xfrm rot="10800000">
          <a:off x="0" y="1676400"/>
          <a:ext cx="8229600" cy="1719839"/>
        </a:xfrm>
        <a:prstGeom prst="upArrowCallout">
          <a:avLst/>
        </a:prstGeom>
        <a:solidFill>
          <a:schemeClr val="accent5">
            <a:lumMod val="7500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 smtClean="0">
              <a:latin typeface="Cambria" pitchFamily="18" charset="0"/>
              <a:ea typeface="Cambria" pitchFamily="18" charset="0"/>
            </a:rPr>
            <a:t>Основні форми (</a:t>
          </a:r>
          <a:r>
            <a:rPr lang="uk-UA" sz="3200" kern="1200" dirty="0" err="1" smtClean="0">
              <a:latin typeface="Cambria" pitchFamily="18" charset="0"/>
              <a:ea typeface="Cambria" pitchFamily="18" charset="0"/>
            </a:rPr>
            <a:t>макроформи</a:t>
          </a:r>
          <a:r>
            <a:rPr lang="uk-UA" sz="2100" kern="1200" dirty="0" smtClean="0">
              <a:latin typeface="Cambria" pitchFamily="18" charset="0"/>
              <a:ea typeface="Cambria" pitchFamily="18" charset="0"/>
            </a:rPr>
            <a:t>)</a:t>
          </a:r>
          <a:endParaRPr lang="ru-RU" sz="2100" kern="1200" dirty="0">
            <a:latin typeface="Cambria" pitchFamily="18" charset="0"/>
            <a:ea typeface="Cambria" pitchFamily="18" charset="0"/>
          </a:endParaRPr>
        </a:p>
      </dsp:txBody>
      <dsp:txXfrm rot="-10800000">
        <a:off x="0" y="1676400"/>
        <a:ext cx="8229600" cy="603663"/>
      </dsp:txXfrm>
    </dsp:sp>
    <dsp:sp modelId="{95AF7950-4F6B-4A50-AA1F-0BBEFEA332E3}">
      <dsp:nvSpPr>
        <dsp:cNvPr id="0" name=""/>
        <dsp:cNvSpPr/>
      </dsp:nvSpPr>
      <dsp:spPr>
        <a:xfrm>
          <a:off x="0" y="2307529"/>
          <a:ext cx="4114799" cy="5142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latin typeface="Cambria" pitchFamily="18" charset="0"/>
              <a:ea typeface="Cambria" pitchFamily="18" charset="0"/>
            </a:rPr>
            <a:t>Рівнини (64%) гори (36%)</a:t>
          </a:r>
          <a:endParaRPr lang="ru-RU" sz="1700" kern="1200" dirty="0">
            <a:latin typeface="Cambria" pitchFamily="18" charset="0"/>
            <a:ea typeface="Cambria" pitchFamily="18" charset="0"/>
          </a:endParaRPr>
        </a:p>
      </dsp:txBody>
      <dsp:txXfrm>
        <a:off x="0" y="2307529"/>
        <a:ext cx="4114799" cy="514231"/>
      </dsp:txXfrm>
    </dsp:sp>
    <dsp:sp modelId="{A3C808CB-6075-4EA4-B045-8F260C23E1F5}">
      <dsp:nvSpPr>
        <dsp:cNvPr id="0" name=""/>
        <dsp:cNvSpPr/>
      </dsp:nvSpPr>
      <dsp:spPr>
        <a:xfrm>
          <a:off x="4114800" y="2307529"/>
          <a:ext cx="4114799" cy="5142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latin typeface="Cambria" pitchFamily="18" charset="0"/>
              <a:ea typeface="Cambria" pitchFamily="18" charset="0"/>
            </a:rPr>
            <a:t>Рівнини, гори, глибоководні </a:t>
          </a:r>
          <a:r>
            <a:rPr lang="uk-UA" sz="1700" kern="1200" dirty="0" err="1" smtClean="0">
              <a:latin typeface="Cambria" pitchFamily="18" charset="0"/>
              <a:ea typeface="Cambria" pitchFamily="18" charset="0"/>
            </a:rPr>
            <a:t>желоби</a:t>
          </a:r>
          <a:endParaRPr lang="ru-RU" sz="1700" kern="1200" dirty="0">
            <a:latin typeface="Cambria" pitchFamily="18" charset="0"/>
            <a:ea typeface="Cambria" pitchFamily="18" charset="0"/>
          </a:endParaRPr>
        </a:p>
      </dsp:txBody>
      <dsp:txXfrm>
        <a:off x="4114800" y="2307529"/>
        <a:ext cx="4114799" cy="514231"/>
      </dsp:txXfrm>
    </dsp:sp>
    <dsp:sp modelId="{3FEB129F-6FD3-421C-989B-79C8E2B4AF78}">
      <dsp:nvSpPr>
        <dsp:cNvPr id="0" name=""/>
        <dsp:cNvSpPr/>
      </dsp:nvSpPr>
      <dsp:spPr>
        <a:xfrm rot="10800000">
          <a:off x="0" y="799"/>
          <a:ext cx="8229600" cy="1719839"/>
        </a:xfrm>
        <a:prstGeom prst="upArrowCallout">
          <a:avLst/>
        </a:prstGeom>
        <a:solidFill>
          <a:schemeClr val="accent5">
            <a:lumMod val="7500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400" b="1" kern="1200" dirty="0" smtClean="0">
              <a:latin typeface="Cambria" pitchFamily="18" charset="0"/>
              <a:ea typeface="Cambria" pitchFamily="18" charset="0"/>
            </a:rPr>
            <a:t>Планетарні форми</a:t>
          </a:r>
          <a:endParaRPr lang="ru-RU" sz="4400" b="1" kern="1200" dirty="0">
            <a:latin typeface="Cambria" pitchFamily="18" charset="0"/>
            <a:ea typeface="Cambria" pitchFamily="18" charset="0"/>
          </a:endParaRPr>
        </a:p>
      </dsp:txBody>
      <dsp:txXfrm rot="-10800000">
        <a:off x="0" y="799"/>
        <a:ext cx="8229600" cy="603663"/>
      </dsp:txXfrm>
    </dsp:sp>
    <dsp:sp modelId="{AEF6FFAC-2D2B-4179-A67A-4F866427E20C}">
      <dsp:nvSpPr>
        <dsp:cNvPr id="0" name=""/>
        <dsp:cNvSpPr/>
      </dsp:nvSpPr>
      <dsp:spPr>
        <a:xfrm>
          <a:off x="0" y="604463"/>
          <a:ext cx="4114799" cy="5142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latin typeface="Cambria" pitchFamily="18" charset="0"/>
              <a:ea typeface="Cambria" pitchFamily="18" charset="0"/>
            </a:rPr>
            <a:t>Материки</a:t>
          </a:r>
          <a:endParaRPr lang="ru-RU" sz="1700" kern="1200" dirty="0">
            <a:latin typeface="Cambria" pitchFamily="18" charset="0"/>
            <a:ea typeface="Cambria" pitchFamily="18" charset="0"/>
          </a:endParaRPr>
        </a:p>
      </dsp:txBody>
      <dsp:txXfrm>
        <a:off x="0" y="604463"/>
        <a:ext cx="4114799" cy="514231"/>
      </dsp:txXfrm>
    </dsp:sp>
    <dsp:sp modelId="{BC638607-7F42-42D1-BA7C-B7FF64FB1238}">
      <dsp:nvSpPr>
        <dsp:cNvPr id="0" name=""/>
        <dsp:cNvSpPr/>
      </dsp:nvSpPr>
      <dsp:spPr>
        <a:xfrm>
          <a:off x="4114800" y="604463"/>
          <a:ext cx="4114799" cy="5142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latin typeface="Cambria" pitchFamily="18" charset="0"/>
              <a:ea typeface="Cambria" pitchFamily="18" charset="0"/>
            </a:rPr>
            <a:t>Западини океанів</a:t>
          </a:r>
          <a:endParaRPr lang="ru-RU" sz="1700" kern="1200" dirty="0">
            <a:latin typeface="Cambria" pitchFamily="18" charset="0"/>
            <a:ea typeface="Cambria" pitchFamily="18" charset="0"/>
          </a:endParaRPr>
        </a:p>
      </dsp:txBody>
      <dsp:txXfrm>
        <a:off x="4114800" y="604463"/>
        <a:ext cx="4114799" cy="5142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shkola.in.ua/1097-heohrafiia-11-klas-kobernik-2019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42888"/>
            <a:ext cx="9753600" cy="73437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Тектонічні структури та пов’язані з ними форми рельєфу</a:t>
            </a:r>
            <a:endParaRPr lang="ru-RU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72200" y="5486400"/>
            <a:ext cx="3200400" cy="1524000"/>
          </a:xfrm>
        </p:spPr>
        <p:txBody>
          <a:bodyPr>
            <a:normAutofit/>
          </a:bodyPr>
          <a:lstStyle/>
          <a:p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>
                <a:latin typeface="Cambria" pitchFamily="18" charset="0"/>
                <a:ea typeface="Cambria" pitchFamily="18" charset="0"/>
              </a:rPr>
              <a:t>Дайте відповідь на запитання:</a:t>
            </a:r>
            <a:endParaRPr lang="ru-RU" sz="360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latin typeface="Cambria" pitchFamily="18" charset="0"/>
                <a:ea typeface="Cambria" pitchFamily="18" charset="0"/>
              </a:rPr>
              <a:t>1. Назвіть внутрішні та зовнішні геологічні процеси. Порівняйте наслідки їхньої дії.</a:t>
            </a:r>
          </a:p>
          <a:p>
            <a:r>
              <a:rPr lang="uk-UA" dirty="0" smtClean="0">
                <a:latin typeface="Cambria" pitchFamily="18" charset="0"/>
                <a:ea typeface="Cambria" pitchFamily="18" charset="0"/>
              </a:rPr>
              <a:t>2. Поясніть механізм виникнення землетрусів та вулканів.</a:t>
            </a:r>
          </a:p>
          <a:p>
            <a:r>
              <a:rPr lang="uk-UA" dirty="0" smtClean="0">
                <a:latin typeface="Cambria" pitchFamily="18" charset="0"/>
                <a:ea typeface="Cambria" pitchFamily="18" charset="0"/>
              </a:rPr>
              <a:t>3. Поясніть як формуються зсуви.</a:t>
            </a:r>
            <a:endParaRPr lang="ru-RU" dirty="0"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Константин\Desktop\школа\2019-2020\11 клас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86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atin typeface="Cambria" pitchFamily="18" charset="0"/>
                <a:ea typeface="Cambria" pitchFamily="18" charset="0"/>
              </a:rPr>
              <a:t>Форми рельєфу</a:t>
            </a:r>
            <a:endParaRPr lang="ru-RU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1371600"/>
            <a:ext cx="5562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Геоморфологія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4800" y="2514600"/>
            <a:ext cx="5257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Орографія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1" y="4800600"/>
            <a:ext cx="64007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Фізичні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карти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Форми рельєфу</a:t>
            </a:r>
            <a:endParaRPr lang="ru-RU" b="1" dirty="0"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Тектонічні структури</a:t>
            </a:r>
            <a:endParaRPr lang="ru-RU" b="1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5122" name="Picture 2" descr="C:\Users\Константин\Desktop\школа\2019-2020\11 клас\image12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76400"/>
            <a:ext cx="7679259" cy="452596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09600" y="1981200"/>
            <a:ext cx="37338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тектоніка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19600" y="4191000"/>
            <a:ext cx="47244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Тектонічні структури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Константин\Desktop\школа\2019-2020\11 клас\e9b4dfb4185eaea6956147e80c076b6a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11414" cy="48481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Платформи та пов’язані з ними форми рельєфу</a:t>
            </a:r>
            <a:endParaRPr lang="ru-RU" b="1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7170" name="Picture 2" descr="C:\Users\Константин\Desktop\школа\2019-2020\11 клас\image06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3999"/>
            <a:ext cx="8839200" cy="275056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" y="4191000"/>
            <a:ext cx="8762999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mbria" pitchFamily="18" charset="0"/>
                <a:ea typeface="Cambria" pitchFamily="18" charset="0"/>
              </a:rPr>
              <a:t>Платформи-</a:t>
            </a:r>
            <a:r>
              <a:rPr lang="uk-U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mbria" pitchFamily="18" charset="0"/>
                <a:ea typeface="Cambria" pitchFamily="18" charset="0"/>
              </a:rPr>
              <a:t>відносно стійкі ділянки земної кори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Платформи та пов’язані з ними форми рельєфу</a:t>
            </a:r>
            <a:endParaRPr lang="ru-RU" dirty="0"/>
          </a:p>
        </p:txBody>
      </p:sp>
      <p:pic>
        <p:nvPicPr>
          <p:cNvPr id="8194" name="Picture 2" descr="C:\Users\Константин\Desktop\школа\2019-2020\11 клас\0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4563" y="1639890"/>
            <a:ext cx="6974874" cy="52181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Платформи та пов’язані з ними форми рельєфу</a:t>
            </a:r>
            <a:endParaRPr lang="ru-RU" dirty="0"/>
          </a:p>
        </p:txBody>
      </p:sp>
      <p:pic>
        <p:nvPicPr>
          <p:cNvPr id="2050" name="Picture 2" descr="C:\Users\Константин\Desktop\школа\2019-2020\11 клас\фізкарта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417447"/>
            <a:ext cx="8051050" cy="5397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Області складчастості та пов’язані з ними форми рельєфу</a:t>
            </a:r>
            <a:endParaRPr lang="ru-RU" b="1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9218" name="Picture 2" descr="C:\Users\Константин\Desktop\школа\2019-2020\11 клас\img1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2076" y="1600200"/>
            <a:ext cx="603984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Області складчастості та пов’язані з ними форми рельєфу</a:t>
            </a:r>
            <a:endParaRPr lang="ru-RU" dirty="0"/>
          </a:p>
        </p:txBody>
      </p:sp>
      <p:pic>
        <p:nvPicPr>
          <p:cNvPr id="10242" name="Picture 2" descr="C:\Users\Константин\Desktop\школа\2019-2020\11 клас\image013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8700" y="1479500"/>
            <a:ext cx="7086600" cy="5278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Області складчастості та пов’язані з ними форми рельєфу</a:t>
            </a:r>
            <a:endParaRPr lang="ru-RU" dirty="0"/>
          </a:p>
        </p:txBody>
      </p:sp>
      <p:pic>
        <p:nvPicPr>
          <p:cNvPr id="1026" name="Picture 2" descr="C:\Users\Константин\Desktop\школа\2019-2020\11 клас\фізкарта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411061"/>
            <a:ext cx="7772400" cy="52107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>
                <a:latin typeface="Cambria" pitchFamily="18" charset="0"/>
                <a:ea typeface="Cambria" pitchFamily="18" charset="0"/>
              </a:rPr>
              <a:t>Вплив рельєфу на розселення, розвиток і розташування окремих виробництв</a:t>
            </a:r>
            <a:endParaRPr lang="ru-RU" sz="3200" b="1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1266" name="Picture 2" descr="C:\Users\Константин\Desktop\школа\2019-2020\11 клас\aero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752600"/>
            <a:ext cx="4266279" cy="2849873"/>
          </a:xfrm>
          <a:prstGeom prst="rect">
            <a:avLst/>
          </a:prstGeom>
          <a:noFill/>
        </p:spPr>
      </p:pic>
      <p:pic>
        <p:nvPicPr>
          <p:cNvPr id="11267" name="Picture 3" descr="C:\Users\Константин\Desktop\школа\2019-2020\11 клас\images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905001"/>
            <a:ext cx="3840078" cy="2753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Висновки:</a:t>
            </a:r>
            <a:endParaRPr lang="ru-RU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latin typeface="Cambria" pitchFamily="18" charset="0"/>
                <a:ea typeface="Cambria" pitchFamily="18" charset="0"/>
              </a:rPr>
              <a:t>До планетарних форм рельєфу належать </a:t>
            </a:r>
            <a:r>
              <a:rPr lang="uk-UA" dirty="0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материки і западини океанів</a:t>
            </a:r>
            <a:r>
              <a:rPr lang="uk-UA" dirty="0" smtClean="0">
                <a:latin typeface="Cambria" pitchFamily="18" charset="0"/>
                <a:ea typeface="Cambria" pitchFamily="18" charset="0"/>
              </a:rPr>
              <a:t>, які сформувалися переважно під впливом внутрішніх геологічних процесів.</a:t>
            </a:r>
          </a:p>
          <a:p>
            <a:r>
              <a:rPr lang="uk-UA" dirty="0" smtClean="0">
                <a:latin typeface="Cambria" pitchFamily="18" charset="0"/>
                <a:ea typeface="Cambria" pitchFamily="18" charset="0"/>
              </a:rPr>
              <a:t>Основними формами рельєфу вважаються </a:t>
            </a:r>
            <a:r>
              <a:rPr lang="uk-UA" dirty="0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рівнини</a:t>
            </a:r>
            <a:r>
              <a:rPr lang="uk-UA" dirty="0" smtClean="0">
                <a:latin typeface="Cambria" pitchFamily="18" charset="0"/>
                <a:ea typeface="Cambria" pitchFamily="18" charset="0"/>
              </a:rPr>
              <a:t> та </a:t>
            </a:r>
            <a:r>
              <a:rPr lang="uk-UA" dirty="0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гори , </a:t>
            </a:r>
            <a:r>
              <a:rPr lang="uk-UA" dirty="0" smtClean="0">
                <a:latin typeface="Cambria" pitchFamily="18" charset="0"/>
                <a:ea typeface="Cambria" pitchFamily="18" charset="0"/>
              </a:rPr>
              <a:t>а в океані є також</a:t>
            </a:r>
            <a:r>
              <a:rPr lang="uk-UA" dirty="0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глибоководні </a:t>
            </a:r>
            <a:r>
              <a:rPr lang="uk-UA" dirty="0" err="1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желоби</a:t>
            </a:r>
            <a:endParaRPr lang="ru-RU" dirty="0">
              <a:solidFill>
                <a:srgbClr val="FF0000"/>
              </a:solidFill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Висновки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Тектонічні структури </a:t>
            </a:r>
            <a:r>
              <a:rPr lang="uk-UA" dirty="0" smtClean="0">
                <a:latin typeface="Cambria" pitchFamily="18" charset="0"/>
                <a:ea typeface="Cambria" pitchFamily="18" charset="0"/>
              </a:rPr>
              <a:t>- це різні за утворенням, будовою, віком та розмірами ділянки літосфери</a:t>
            </a:r>
          </a:p>
          <a:p>
            <a:r>
              <a:rPr lang="uk-UA" dirty="0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Рельєф </a:t>
            </a:r>
            <a:r>
              <a:rPr lang="uk-UA" dirty="0" smtClean="0">
                <a:latin typeface="Cambria" pitchFamily="18" charset="0"/>
                <a:ea typeface="Cambria" pitchFamily="18" charset="0"/>
              </a:rPr>
              <a:t>належить до категорії природних умов.</a:t>
            </a:r>
            <a:endParaRPr lang="ru-RU" dirty="0">
              <a:solidFill>
                <a:srgbClr val="FF0000"/>
              </a:solidFill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нстантин\Desktop\школа\2019-2020\fon-dlya-prezentacii-po-geograf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Висновки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   </a:t>
            </a:r>
            <a:r>
              <a:rPr lang="uk-UA" dirty="0" smtClean="0">
                <a:latin typeface="Cambria" pitchFamily="18" charset="0"/>
                <a:ea typeface="Cambria" pitchFamily="18" charset="0"/>
              </a:rPr>
              <a:t>Якісну оцінку рельєфу конкретної території визначають як:</a:t>
            </a:r>
          </a:p>
          <a:p>
            <a:r>
              <a:rPr lang="uk-UA" i="1" dirty="0" smtClean="0">
                <a:latin typeface="Cambria" pitchFamily="18" charset="0"/>
                <a:ea typeface="Cambria" pitchFamily="18" charset="0"/>
              </a:rPr>
              <a:t>Дуже сприятливий</a:t>
            </a:r>
          </a:p>
          <a:p>
            <a:r>
              <a:rPr lang="uk-UA" i="1" dirty="0" smtClean="0">
                <a:latin typeface="Cambria" pitchFamily="18" charset="0"/>
                <a:ea typeface="Cambria" pitchFamily="18" charset="0"/>
              </a:rPr>
              <a:t>Достатньо сприятливий</a:t>
            </a:r>
          </a:p>
          <a:p>
            <a:r>
              <a:rPr lang="uk-UA" i="1" dirty="0" smtClean="0">
                <a:latin typeface="Cambria" pitchFamily="18" charset="0"/>
                <a:ea typeface="Cambria" pitchFamily="18" charset="0"/>
              </a:rPr>
              <a:t>Мало сприятливий</a:t>
            </a:r>
          </a:p>
          <a:p>
            <a:r>
              <a:rPr lang="uk-UA" i="1" dirty="0" smtClean="0">
                <a:latin typeface="Cambria" pitchFamily="18" charset="0"/>
                <a:ea typeface="Cambria" pitchFamily="18" charset="0"/>
              </a:rPr>
              <a:t>Екстремальний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нстантин\Desktop\школа\2019-2020\fon-dlya-prezentacii-po-geografii-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Домашнє завдання</a:t>
            </a:r>
            <a:endParaRPr lang="ru-RU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66801" y="1828800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Опрацювати параграф 11. Запитання 5 стор 53 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нстантин\Desktop\школа\2019-2020\fon-dlya-prezentacii-po-geografii-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89"/>
            <a:ext cx="9144000" cy="68847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  <a:ea typeface="Cambria" pitchFamily="18" charset="0"/>
              </a:rPr>
              <a:t>Джерела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90600" y="1600201"/>
            <a:ext cx="586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http://shkola.in.ua/1097-heohrafiia-11-klas-kobernik-2019.html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257</Words>
  <Application>Microsoft Office PowerPoint</Application>
  <PresentationFormat>Экран (4:3)</PresentationFormat>
  <Paragraphs>46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Cambria</vt:lpstr>
      <vt:lpstr>Office Theme</vt:lpstr>
      <vt:lpstr>Тектонічні структури та пов’язані з ними форми рельєфу</vt:lpstr>
      <vt:lpstr>Дайте відповідь на запитання:</vt:lpstr>
      <vt:lpstr>Форми рельєфу</vt:lpstr>
      <vt:lpstr>Форми рельєфу</vt:lpstr>
      <vt:lpstr>Тектонічні структури</vt:lpstr>
      <vt:lpstr>Презентация PowerPoint</vt:lpstr>
      <vt:lpstr>Платформи та пов’язані з ними форми рельєфу</vt:lpstr>
      <vt:lpstr>Платформи та пов’язані з ними форми рельєфу</vt:lpstr>
      <vt:lpstr>Платформи та пов’язані з ними форми рельєфу</vt:lpstr>
      <vt:lpstr>Області складчастості та пов’язані з ними форми рельєфу</vt:lpstr>
      <vt:lpstr>Області складчастості та пов’язані з ними форми рельєфу</vt:lpstr>
      <vt:lpstr>Області складчастості та пов’язані з ними форми рельєфу</vt:lpstr>
      <vt:lpstr>Вплив рельєфу на розселення, розвиток і розташування окремих виробництв</vt:lpstr>
      <vt:lpstr>Висновки:</vt:lpstr>
      <vt:lpstr>Висновки</vt:lpstr>
      <vt:lpstr>Висновки</vt:lpstr>
      <vt:lpstr>Домашнє завдання</vt:lpstr>
      <vt:lpstr>Джерела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Тектонічні структури та пов’язані з ними форми рельєфу</dc:title>
  <dc:creator>Константин</dc:creator>
  <cp:lastModifiedBy>Рома</cp:lastModifiedBy>
  <cp:revision>16</cp:revision>
  <dcterms:created xsi:type="dcterms:W3CDTF">2020-02-02T13:11:10Z</dcterms:created>
  <dcterms:modified xsi:type="dcterms:W3CDTF">2022-09-27T07:29:20Z</dcterms:modified>
</cp:coreProperties>
</file>