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91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8468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656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314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1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986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895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55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9994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646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068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906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5990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513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755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934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45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812817D-3D8A-4E65-94C8-81C00DE8144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6FE3D84-298B-47EB-91A3-14982C8E17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34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icCJmQFyS0Y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3650E0-8D3F-486D-B7C4-6D1CE5491F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Різні сім'ї, різні традиції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B93CCC-383A-4F63-8608-95D8497CA7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https://youtu.be/icCJmQFyS0Y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3263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74B7A-F37E-49E0-9561-4C7C97B4C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Домашнє завдання:</a:t>
            </a:r>
            <a:br>
              <a:rPr lang="uk-UA" dirty="0"/>
            </a:br>
            <a:r>
              <a:rPr lang="uk-UA" dirty="0"/>
              <a:t>Вправа 3</a:t>
            </a:r>
            <a:r>
              <a:rPr lang="uk-UA"/>
              <a:t>, ст.11</a:t>
            </a: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0FA7E2C-2D89-450B-80C9-B3B1C3ECB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9292" y="2917658"/>
            <a:ext cx="7413416" cy="2394284"/>
          </a:xfrm>
        </p:spPr>
      </p:pic>
    </p:spTree>
    <p:extLst>
      <p:ext uri="{BB962C8B-B14F-4D97-AF65-F5344CB8AC3E}">
        <p14:creationId xmlns:p14="http://schemas.microsoft.com/office/powerpoint/2010/main" val="3239111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</TotalTime>
  <Words>28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Різні сім'ї, різні традиції</vt:lpstr>
      <vt:lpstr>Домашнє завдання: Вправа 3, ст.11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Різні сім'ї, різні традиції</dc:title>
  <dc:creator>Natalia Oros</dc:creator>
  <cp:lastModifiedBy>Natalia Oros</cp:lastModifiedBy>
  <cp:revision>1</cp:revision>
  <dcterms:created xsi:type="dcterms:W3CDTF">2022-09-09T07:47:20Z</dcterms:created>
  <dcterms:modified xsi:type="dcterms:W3CDTF">2022-09-09T08:04:23Z</dcterms:modified>
</cp:coreProperties>
</file>