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803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5325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775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719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79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291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862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9058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3579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9588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345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1191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6238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6434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3375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6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79D2C-CA58-4F6D-B5B0-FAE884BE0C0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4F06207-D05F-47BE-B439-81022A180A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042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flippingbook.com/view/745263470/2/" TargetMode="External"/><Relationship Id="rId2" Type="http://schemas.openxmlformats.org/officeDocument/2006/relationships/hyperlink" Target="https://youtu.be/C82EqYimZdw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42CC31-FFAA-4877-B39E-439179040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452" y="63966"/>
            <a:ext cx="8556551" cy="3365034"/>
          </a:xfrm>
        </p:spPr>
        <p:txBody>
          <a:bodyPr/>
          <a:lstStyle/>
          <a:p>
            <a:r>
              <a:rPr lang="uk-UA" dirty="0"/>
              <a:t>Знову до школи. Мій клас</a:t>
            </a:r>
            <a:br>
              <a:rPr lang="uk-UA" dirty="0"/>
            </a:br>
            <a:r>
              <a:rPr lang="uk-UA" sz="3200" dirty="0"/>
              <a:t>Перейдіть за посиланням та перегляньте </a:t>
            </a:r>
            <a:r>
              <a:rPr lang="uk-UA" sz="3200" dirty="0" err="1"/>
              <a:t>відеоурок</a:t>
            </a:r>
            <a:r>
              <a:rPr lang="uk-UA" dirty="0"/>
              <a:t>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4666F6-2873-43E4-8EEA-A08348B489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3784209"/>
            <a:ext cx="8255912" cy="2039816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https://youtu.be/C82EqYimZdw</a:t>
            </a:r>
            <a:endParaRPr lang="uk-UA" dirty="0"/>
          </a:p>
          <a:p>
            <a:endParaRPr lang="uk-UA" dirty="0"/>
          </a:p>
          <a:p>
            <a:r>
              <a:rPr lang="uk-UA" dirty="0"/>
              <a:t>Домашнє завдання: </a:t>
            </a:r>
            <a:r>
              <a:rPr lang="uk-UA" dirty="0" err="1"/>
              <a:t>Випишіть</a:t>
            </a:r>
            <a:r>
              <a:rPr lang="uk-UA" dirty="0"/>
              <a:t> та вивчіть слова з сторінки 4</a:t>
            </a:r>
            <a:endParaRPr lang="en-US" dirty="0"/>
          </a:p>
          <a:p>
            <a:r>
              <a:rPr lang="en-US" dirty="0">
                <a:hlinkClick r:id="rId3"/>
              </a:rPr>
              <a:t>https://online.flippingbook.com/view/745263470/2/</a:t>
            </a:r>
            <a:r>
              <a:rPr lang="uk-UA" dirty="0"/>
              <a:t>.</a:t>
            </a:r>
            <a:endParaRPr lang="en-US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79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413506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</TotalTime>
  <Words>44</Words>
  <Application>Microsoft Office PowerPoint</Application>
  <PresentationFormat>Широкоэкранный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Знову до школи. Мій клас Перейдіть за посиланням та перегляньте відеоурок.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Знову до школи. Мій клас Перейдіть за посиланням та перегляньте відеоурок.</dc:title>
  <dc:creator>Natalia Oros</dc:creator>
  <cp:lastModifiedBy>Natalia Oros</cp:lastModifiedBy>
  <cp:revision>1</cp:revision>
  <dcterms:created xsi:type="dcterms:W3CDTF">2022-09-02T09:53:54Z</dcterms:created>
  <dcterms:modified xsi:type="dcterms:W3CDTF">2022-09-02T10:09:13Z</dcterms:modified>
</cp:coreProperties>
</file>