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4830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4187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31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165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213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141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906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174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5793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3946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253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9481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0789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390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291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2722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50678-D06B-4338-87D5-5AF9C56A962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869D35-73BE-4B3D-813D-7A7A1FB1C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767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flippingbook.com/view/745263470/2/" TargetMode="External"/><Relationship Id="rId2" Type="http://schemas.openxmlformats.org/officeDocument/2006/relationships/hyperlink" Target="https://youtu.be/pUZT2XBjRL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83B89D-FD2C-471D-BF33-DDB5256AD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7" y="1046747"/>
            <a:ext cx="8684456" cy="3004089"/>
          </a:xfrm>
        </p:spPr>
        <p:txBody>
          <a:bodyPr/>
          <a:lstStyle/>
          <a:p>
            <a:r>
              <a:rPr lang="uk-UA" dirty="0"/>
              <a:t>Знову до школи. Мій клас</a:t>
            </a:r>
            <a:br>
              <a:rPr lang="uk-UA" dirty="0"/>
            </a:br>
            <a:r>
              <a:rPr lang="en-US" dirty="0"/>
              <a:t>Back to school. My class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1C5887-ACF8-4D1E-AD53-5CCC6B557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547" y="4050833"/>
            <a:ext cx="8771021" cy="2482314"/>
          </a:xfrm>
        </p:spPr>
        <p:txBody>
          <a:bodyPr>
            <a:normAutofit/>
          </a:bodyPr>
          <a:lstStyle/>
          <a:p>
            <a:r>
              <a:rPr lang="ru-RU" dirty="0" err="1"/>
              <a:t>Перейдіть</a:t>
            </a:r>
            <a:r>
              <a:rPr lang="ru-RU" dirty="0"/>
              <a:t> за </a:t>
            </a:r>
            <a:r>
              <a:rPr lang="ru-RU" dirty="0" err="1"/>
              <a:t>посиланням</a:t>
            </a:r>
            <a:r>
              <a:rPr lang="ru-RU" dirty="0"/>
              <a:t> та </a:t>
            </a:r>
            <a:r>
              <a:rPr lang="ru-RU" dirty="0" err="1"/>
              <a:t>перегляньте</a:t>
            </a:r>
            <a:r>
              <a:rPr lang="ru-RU" dirty="0"/>
              <a:t> </a:t>
            </a:r>
            <a:r>
              <a:rPr lang="ru-RU" dirty="0" err="1"/>
              <a:t>відеоурок</a:t>
            </a:r>
            <a:endParaRPr lang="ru-RU" dirty="0"/>
          </a:p>
          <a:p>
            <a:r>
              <a:rPr lang="en-US" dirty="0">
                <a:hlinkClick r:id="rId2"/>
              </a:rPr>
              <a:t>https://youtu.be/pUZT2XBjRLA</a:t>
            </a:r>
            <a:endParaRPr lang="en-US" dirty="0"/>
          </a:p>
          <a:p>
            <a:r>
              <a:rPr lang="ru-RU" dirty="0" err="1"/>
              <a:t>Домашє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: </a:t>
            </a:r>
            <a:r>
              <a:rPr lang="ru-RU" dirty="0" err="1"/>
              <a:t>повторити</a:t>
            </a:r>
            <a:r>
              <a:rPr lang="ru-RU" dirty="0"/>
              <a:t> слова </a:t>
            </a:r>
          </a:p>
          <a:p>
            <a:r>
              <a:rPr lang="ru-RU" dirty="0"/>
              <a:t> </a:t>
            </a:r>
            <a:endParaRPr lang="en-US" dirty="0"/>
          </a:p>
          <a:p>
            <a:r>
              <a:rPr lang="en-US" dirty="0">
                <a:hlinkClick r:id="rId3"/>
              </a:rPr>
              <a:t>https://online.flippingbook.com/view/745263470/2/</a:t>
            </a:r>
            <a:r>
              <a:rPr lang="uk-UA" dirty="0"/>
              <a:t>.</a:t>
            </a:r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251054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45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Знову до школи. Мій клас Back to school. My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Знову до школи. Мій клас Back to school. My class</dc:title>
  <dc:creator>Natalia Oros</dc:creator>
  <cp:lastModifiedBy>Natalia Oros</cp:lastModifiedBy>
  <cp:revision>1</cp:revision>
  <dcterms:created xsi:type="dcterms:W3CDTF">2022-09-08T07:06:38Z</dcterms:created>
  <dcterms:modified xsi:type="dcterms:W3CDTF">2022-09-08T07:47:29Z</dcterms:modified>
</cp:coreProperties>
</file>