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5273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0907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682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155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07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651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700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2305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653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3746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833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5098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7191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1711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1388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9599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26BA0-827D-44D0-848A-87366C410F26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9DF49A2-F681-47B5-835D-F6BB25AA56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6583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ickmindsapps.es/" TargetMode="External"/><Relationship Id="rId2" Type="http://schemas.openxmlformats.org/officeDocument/2006/relationships/hyperlink" Target="https://youtu.be/2WRGaw4Bni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7A6AD9-CAA3-4325-BD7E-A5FF73C2D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326" y="469232"/>
            <a:ext cx="8768677" cy="3581604"/>
          </a:xfrm>
        </p:spPr>
        <p:txBody>
          <a:bodyPr/>
          <a:lstStyle/>
          <a:p>
            <a:r>
              <a:rPr lang="uk-UA" dirty="0"/>
              <a:t>Знову до школи. Мій клас</a:t>
            </a:r>
            <a:br>
              <a:rPr lang="uk-UA" dirty="0"/>
            </a:br>
            <a:r>
              <a:rPr lang="en-US" dirty="0"/>
              <a:t>Back to school. </a:t>
            </a:r>
            <a:r>
              <a:rPr lang="en-US"/>
              <a:t>My class</a:t>
            </a:r>
            <a:r>
              <a:rPr lang="uk-UA"/>
              <a:t> </a:t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521223-A6C6-4450-B3C2-37ECA40A4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856672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https://youtu.be/2WRGaw4Bni0</a:t>
            </a:r>
            <a:endParaRPr lang="uk-UA" dirty="0"/>
          </a:p>
          <a:p>
            <a:r>
              <a:rPr lang="uk-UA" dirty="0"/>
              <a:t>Домашнє завдання: Виконайте декілька ігор за посиланням, вибравши 2 клас, тема «</a:t>
            </a:r>
            <a:r>
              <a:rPr lang="en-US" dirty="0"/>
              <a:t>The school bag</a:t>
            </a:r>
            <a:r>
              <a:rPr lang="uk-UA" dirty="0"/>
              <a:t>» </a:t>
            </a:r>
          </a:p>
          <a:p>
            <a:r>
              <a:rPr lang="en-US" dirty="0">
                <a:hlinkClick r:id="rId3"/>
              </a:rPr>
              <a:t>https://www.quickmindsapps.es/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7993931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</TotalTime>
  <Words>54</Words>
  <Application>Microsoft Office PowerPoint</Application>
  <PresentationFormat>Широкоэкранный</PresentationFormat>
  <Paragraphs>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Знову до школи. Мій клас Back to school. My class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Знову до школи. Мій клас Back to school. My class  </dc:title>
  <dc:creator>Natalia Oros</dc:creator>
  <cp:lastModifiedBy>Natalia Oros</cp:lastModifiedBy>
  <cp:revision>1</cp:revision>
  <dcterms:created xsi:type="dcterms:W3CDTF">2022-09-08T07:48:18Z</dcterms:created>
  <dcterms:modified xsi:type="dcterms:W3CDTF">2022-09-08T08:00:17Z</dcterms:modified>
</cp:coreProperties>
</file>