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CA73-FABE-4F1A-9E28-777F51954359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C4B4-92E3-458C-B0FB-0F8A177A2B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2069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CA73-FABE-4F1A-9E28-777F51954359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C4B4-92E3-458C-B0FB-0F8A177A2B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0232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CA73-FABE-4F1A-9E28-777F51954359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C4B4-92E3-458C-B0FB-0F8A177A2B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4725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CA73-FABE-4F1A-9E28-777F51954359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C4B4-92E3-458C-B0FB-0F8A177A2B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0086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CA73-FABE-4F1A-9E28-777F51954359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C4B4-92E3-458C-B0FB-0F8A177A2B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8692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CA73-FABE-4F1A-9E28-777F51954359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C4B4-92E3-458C-B0FB-0F8A177A2B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642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CA73-FABE-4F1A-9E28-777F51954359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C4B4-92E3-458C-B0FB-0F8A177A2B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3250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CA73-FABE-4F1A-9E28-777F51954359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C4B4-92E3-458C-B0FB-0F8A177A2B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8735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CA73-FABE-4F1A-9E28-777F51954359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C4B4-92E3-458C-B0FB-0F8A177A2B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5730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CA73-FABE-4F1A-9E28-777F51954359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C4B4-92E3-458C-B0FB-0F8A177A2B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8124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CA73-FABE-4F1A-9E28-777F51954359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C4B4-92E3-458C-B0FB-0F8A177A2BB0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361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CA73-FABE-4F1A-9E28-777F51954359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C4B4-92E3-458C-B0FB-0F8A177A2B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08936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CA73-FABE-4F1A-9E28-777F51954359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C4B4-92E3-458C-B0FB-0F8A177A2BB0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1240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CA73-FABE-4F1A-9E28-777F51954359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C4B4-92E3-458C-B0FB-0F8A177A2B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60840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CA73-FABE-4F1A-9E28-777F51954359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C4B4-92E3-458C-B0FB-0F8A177A2B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33712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CA73-FABE-4F1A-9E28-777F51954359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C4B4-92E3-458C-B0FB-0F8A177A2B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4392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4CA73-FABE-4F1A-9E28-777F51954359}" type="datetimeFigureOut">
              <a:rPr lang="uk-UA" smtClean="0"/>
              <a:t>08.09.2022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260C4B4-92E3-458C-B0FB-0F8A177A2BB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44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8914FE-3317-4D22-AD67-887A48F795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9863" y="2404534"/>
            <a:ext cx="8564140" cy="1646302"/>
          </a:xfrm>
        </p:spPr>
        <p:txBody>
          <a:bodyPr/>
          <a:lstStyle/>
          <a:p>
            <a:r>
              <a:rPr lang="uk-UA" dirty="0"/>
              <a:t>Знову до школи. Мій клас</a:t>
            </a:r>
            <a:br>
              <a:rPr lang="uk-UA" dirty="0"/>
            </a:br>
            <a:r>
              <a:rPr lang="en-US" dirty="0"/>
              <a:t>Back to school. </a:t>
            </a:r>
            <a:r>
              <a:rPr lang="en-US"/>
              <a:t>My class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E9FB11B-7AA3-4EA9-A8CE-24D5C3E90B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/>
              <a:t>https://youtu.be/IYUcnBMvXV4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7037863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42</TotalTime>
  <Words>26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Аспект</vt:lpstr>
      <vt:lpstr>Знову до школи. Мій клас Back to school. My class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Знову до школи. Мій клас Back to school. My class</dc:title>
  <dc:creator>Natalia Oros</dc:creator>
  <cp:lastModifiedBy>Natalia Oros</cp:lastModifiedBy>
  <cp:revision>1</cp:revision>
  <dcterms:created xsi:type="dcterms:W3CDTF">2022-09-08T08:01:36Z</dcterms:created>
  <dcterms:modified xsi:type="dcterms:W3CDTF">2022-09-08T08:44:31Z</dcterms:modified>
</cp:coreProperties>
</file>