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62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277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112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29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528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398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685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9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81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4225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544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523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29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5417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202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2F46-37A7-4204-B83F-783AE2BFFB3B}" type="datetimeFigureOut">
              <a:rPr lang="uk-UA" smtClean="0"/>
              <a:t>15.09.2022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43A537-5BB9-4BD9-BCC1-895E2BB38D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775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jRCmpX_13o" TargetMode="External"/><Relationship Id="rId2" Type="http://schemas.openxmlformats.org/officeDocument/2006/relationships/hyperlink" Target="https://youtu.be/huVFi7ZE3E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ctivities.quickmindsapps.es/Games%202/index.html?SCB/0/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9ABB6-642B-4208-85DB-B229FD289F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Історія </a:t>
            </a:r>
            <a:r>
              <a:rPr lang="en-US" dirty="0"/>
              <a:t>“The tree on the track”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D779D5-5303-4C19-8532-79B8E0DB35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238512" cy="1940893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відеоуроки</a:t>
            </a:r>
            <a:endParaRPr lang="uk-UA" dirty="0"/>
          </a:p>
          <a:p>
            <a:r>
              <a:rPr lang="en-US" dirty="0">
                <a:hlinkClick r:id="rId2"/>
              </a:rPr>
              <a:t>https://youtu.be/huVFi7ZE3EM</a:t>
            </a:r>
            <a:endParaRPr lang="uk-UA" dirty="0"/>
          </a:p>
          <a:p>
            <a:r>
              <a:rPr lang="en-US" dirty="0">
                <a:hlinkClick r:id="rId3"/>
              </a:rPr>
              <a:t>https://youtu.be/XjRCmpX_13o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7515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A4C71-D1CE-44FB-B705-C04685304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13" y="8224"/>
            <a:ext cx="8596668" cy="2109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Домашня</a:t>
            </a:r>
            <a:r>
              <a:rPr lang="ru-RU" dirty="0"/>
              <a:t> робота:</a:t>
            </a:r>
            <a:br>
              <a:rPr lang="ru-RU" dirty="0"/>
            </a:br>
            <a:r>
              <a:rPr lang="ru-RU" dirty="0" err="1"/>
              <a:t>повторити</a:t>
            </a:r>
            <a:r>
              <a:rPr lang="ru-RU" dirty="0"/>
              <a:t> </a:t>
            </a:r>
            <a:r>
              <a:rPr lang="ru-RU" dirty="0" err="1"/>
              <a:t>вичені</a:t>
            </a:r>
            <a:r>
              <a:rPr lang="ru-RU" dirty="0"/>
              <a:t> слова</a:t>
            </a:r>
            <a:br>
              <a:rPr lang="ru-RU" dirty="0"/>
            </a:br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http://activities.quickmindsapps.es/Games%202/index.html?SCB/0/0</a:t>
            </a:r>
            <a:br>
              <a:rPr lang="uk-UA" dirty="0"/>
            </a:b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D67914-DE12-4442-9794-C291A4534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938580"/>
            <a:ext cx="6266973" cy="3911196"/>
          </a:xfrm>
        </p:spPr>
      </p:pic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A1E6D3BD-FFA0-4D35-8E4B-D77D72A744F3}"/>
              </a:ext>
            </a:extLst>
          </p:cNvPr>
          <p:cNvSpPr/>
          <p:nvPr/>
        </p:nvSpPr>
        <p:spPr>
          <a:xfrm rot="10800000">
            <a:off x="2154393" y="3429000"/>
            <a:ext cx="457200" cy="2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0FE0C5-8877-4955-BFF5-41B7BCCE9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498" y="3165230"/>
            <a:ext cx="5097030" cy="3524742"/>
          </a:xfrm>
          <a:prstGeom prst="rect">
            <a:avLst/>
          </a:prstGeom>
        </p:spPr>
      </p:pic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4504CA2B-F53D-4EBD-B823-5DC5D404D392}"/>
              </a:ext>
            </a:extLst>
          </p:cNvPr>
          <p:cNvSpPr/>
          <p:nvPr/>
        </p:nvSpPr>
        <p:spPr>
          <a:xfrm>
            <a:off x="6292515" y="4042611"/>
            <a:ext cx="842210" cy="5053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52346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58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Історія “The tree on the track”</vt:lpstr>
      <vt:lpstr>Домашня робота: повторити вичені слова http://activities.quickmindsapps.es/Games%202/index.html?SCB/0/0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“The tree on the track”</dc:title>
  <dc:creator>Natalia Oros</dc:creator>
  <cp:lastModifiedBy>Natalia Oros</cp:lastModifiedBy>
  <cp:revision>1</cp:revision>
  <dcterms:created xsi:type="dcterms:W3CDTF">2022-09-15T08:43:05Z</dcterms:created>
  <dcterms:modified xsi:type="dcterms:W3CDTF">2022-09-15T08:58:17Z</dcterms:modified>
</cp:coreProperties>
</file>