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64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756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4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376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1098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46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115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5520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813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379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130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4510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77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6433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16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089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3085C-1285-4DBA-9F88-57CB1F8D4FC7}" type="datetimeFigureOut">
              <a:rPr lang="uk-UA" smtClean="0"/>
              <a:t>21.09.2022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74660E-E193-47CD-A6F3-1A811A4DC3C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69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73C18-A5B6-4E40-A4F5-DEB0DBDC6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Мій клас</a:t>
            </a:r>
            <a:br>
              <a:rPr lang="uk-UA" dirty="0"/>
            </a:br>
            <a:r>
              <a:rPr lang="en-US"/>
              <a:t>My classroom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09BBC2-08BB-48DF-A975-83F9E4330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/>
              <a:t>https://youtu.be/oAnT6dX8qpg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6163800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18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Мій клас My classroom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клас My classroom</dc:title>
  <dc:creator>Natalia Oros</dc:creator>
  <cp:lastModifiedBy>Natalia Oros</cp:lastModifiedBy>
  <cp:revision>1</cp:revision>
  <dcterms:created xsi:type="dcterms:W3CDTF">2022-09-21T09:48:37Z</dcterms:created>
  <dcterms:modified xsi:type="dcterms:W3CDTF">2022-09-21T09:49:49Z</dcterms:modified>
</cp:coreProperties>
</file>