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6865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1302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1064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7863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3411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6900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431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6374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2915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062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8423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0681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3041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5660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867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42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3A016-82B6-47BC-A4D9-20060C989B6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1AA3A2A-AAF9-46A3-96C7-E01D679143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994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ACBB4-97A9-4316-A0F8-8C2A79DCF9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Речі в моєму класі</a:t>
            </a:r>
            <a:br>
              <a:rPr lang="uk-UA" dirty="0"/>
            </a:br>
            <a:r>
              <a:rPr lang="en-US" dirty="0"/>
              <a:t>Things in my classroom </a:t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9C39A2-C932-45CC-AB7A-222542E60B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r>
              <a:rPr lang="uk-UA" dirty="0"/>
              <a:t> </a:t>
            </a:r>
          </a:p>
          <a:p>
            <a:r>
              <a:rPr lang="en-US" dirty="0"/>
              <a:t>https://youtu.be/IinEmwYM0LU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9762112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23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Речі в моєму класі Things in my classroom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Речі в моєму класі Things in my classroom  </dc:title>
  <dc:creator>Natalia Oros</dc:creator>
  <cp:lastModifiedBy>Natalia Oros</cp:lastModifiedBy>
  <cp:revision>1</cp:revision>
  <dcterms:created xsi:type="dcterms:W3CDTF">2022-09-21T09:51:00Z</dcterms:created>
  <dcterms:modified xsi:type="dcterms:W3CDTF">2022-09-21T09:54:31Z</dcterms:modified>
</cp:coreProperties>
</file>