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00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1086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5313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20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855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724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3127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9076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977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257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0739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7841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9526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6255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7287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519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91255-47C3-4790-80AB-BA2085548603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9F9CDD5-2D19-4F42-954E-81103ED9A77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560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310iok4uJFk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29CE74-94A0-4783-9A8C-DC27E79AF8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Випадок у школі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E7B2908-56EB-48CA-A5A6-919F5B2C79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en-US" dirty="0"/>
          </a:p>
          <a:p>
            <a:r>
              <a:rPr lang="en-US" dirty="0">
                <a:hlinkClick r:id="rId2"/>
              </a:rPr>
              <a:t>https://youtu.be/310iok4uJFk</a:t>
            </a:r>
            <a:endParaRPr lang="en-US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1284420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115</TotalTime>
  <Words>16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Аспект</vt:lpstr>
      <vt:lpstr>Випадок у школі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Випадок у школі</dc:title>
  <dc:creator>Natalia Oros</dc:creator>
  <cp:lastModifiedBy>Natalia Oros</cp:lastModifiedBy>
  <cp:revision>1</cp:revision>
  <dcterms:created xsi:type="dcterms:W3CDTF">2022-09-23T07:55:16Z</dcterms:created>
  <dcterms:modified xsi:type="dcterms:W3CDTF">2022-09-23T09:51:01Z</dcterms:modified>
</cp:coreProperties>
</file>