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A425A-0A3D-4951-B867-457866A36E9B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1576D-9281-4A7F-9C30-3A9C8789A82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05871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A425A-0A3D-4951-B867-457866A36E9B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1576D-9281-4A7F-9C30-3A9C8789A82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59617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A425A-0A3D-4951-B867-457866A36E9B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1576D-9281-4A7F-9C30-3A9C8789A82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4458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A425A-0A3D-4951-B867-457866A36E9B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1576D-9281-4A7F-9C30-3A9C8789A82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65275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A425A-0A3D-4951-B867-457866A36E9B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1576D-9281-4A7F-9C30-3A9C8789A82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53416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A425A-0A3D-4951-B867-457866A36E9B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1576D-9281-4A7F-9C30-3A9C8789A82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53268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A425A-0A3D-4951-B867-457866A36E9B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1576D-9281-4A7F-9C30-3A9C8789A82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48266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A425A-0A3D-4951-B867-457866A36E9B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1576D-9281-4A7F-9C30-3A9C8789A82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45896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A425A-0A3D-4951-B867-457866A36E9B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1576D-9281-4A7F-9C30-3A9C8789A82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7660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A425A-0A3D-4951-B867-457866A36E9B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1576D-9281-4A7F-9C30-3A9C8789A82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05809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A425A-0A3D-4951-B867-457866A36E9B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1576D-9281-4A7F-9C30-3A9C8789A82A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539001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A425A-0A3D-4951-B867-457866A36E9B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1576D-9281-4A7F-9C30-3A9C8789A82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922796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A425A-0A3D-4951-B867-457866A36E9B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1576D-9281-4A7F-9C30-3A9C8789A82A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702660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A425A-0A3D-4951-B867-457866A36E9B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1576D-9281-4A7F-9C30-3A9C8789A82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722996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A425A-0A3D-4951-B867-457866A36E9B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1576D-9281-4A7F-9C30-3A9C8789A82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123844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A425A-0A3D-4951-B867-457866A36E9B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1576D-9281-4A7F-9C30-3A9C8789A82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58158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BA425A-0A3D-4951-B867-457866A36E9B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E21576D-9281-4A7F-9C30-3A9C8789A82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42439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aoA0Ni_ZJOY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7CFA87-DEFF-4DB3-8267-D9943B27BFA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err="1"/>
              <a:t>Танграми</a:t>
            </a:r>
            <a:br>
              <a:rPr lang="uk-UA" dirty="0"/>
            </a:br>
            <a:r>
              <a:rPr lang="en-US" dirty="0"/>
              <a:t>Tangrams </a:t>
            </a:r>
            <a:endParaRPr lang="uk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011CABA-E89C-459F-8167-0ECA8780D6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https://youtu.be/aoA0Ni_ZJOY</a:t>
            </a:r>
            <a:endParaRPr lang="en-US" dirty="0"/>
          </a:p>
          <a:p>
            <a:r>
              <a:rPr lang="uk-UA" dirty="0"/>
              <a:t>Перейдіть за посиланням та перегляньте </a:t>
            </a:r>
            <a:r>
              <a:rPr lang="uk-UA" dirty="0" err="1"/>
              <a:t>відеоурок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024026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610366-765A-47D0-93E9-5D78411F9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1640305"/>
          </a:xfrm>
        </p:spPr>
        <p:txBody>
          <a:bodyPr>
            <a:normAutofit fontScale="90000"/>
          </a:bodyPr>
          <a:lstStyle/>
          <a:p>
            <a:r>
              <a:rPr lang="uk-UA" dirty="0"/>
              <a:t>Домашня робота:</a:t>
            </a:r>
            <a:br>
              <a:rPr lang="uk-UA" dirty="0"/>
            </a:br>
            <a:r>
              <a:rPr lang="uk-UA" dirty="0"/>
              <a:t>складіть нове зображення, використовуючи </a:t>
            </a:r>
            <a:br>
              <a:rPr lang="uk-UA" dirty="0"/>
            </a:br>
            <a:r>
              <a:rPr lang="uk-UA" dirty="0"/>
              <a:t>фігури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90EEB65-2370-4B3F-A45A-0418C1A7E3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39653" y="2667378"/>
            <a:ext cx="5272030" cy="3881437"/>
          </a:xfrm>
        </p:spPr>
      </p:pic>
    </p:spTree>
    <p:extLst>
      <p:ext uri="{BB962C8B-B14F-4D97-AF65-F5344CB8AC3E}">
        <p14:creationId xmlns:p14="http://schemas.microsoft.com/office/powerpoint/2010/main" val="2408105969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</TotalTime>
  <Words>29</Words>
  <Application>Microsoft Office PowerPoint</Application>
  <PresentationFormat>Широкоэкранный</PresentationFormat>
  <Paragraphs>4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Аспект</vt:lpstr>
      <vt:lpstr>Танграми Tangrams </vt:lpstr>
      <vt:lpstr>Домашня робота: складіть нове зображення, використовуючи  фігури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Танграми Tangrams </dc:title>
  <dc:creator>Natalia Oros</dc:creator>
  <cp:lastModifiedBy>Natalia Oros</cp:lastModifiedBy>
  <cp:revision>1</cp:revision>
  <dcterms:created xsi:type="dcterms:W3CDTF">2022-09-23T09:54:39Z</dcterms:created>
  <dcterms:modified xsi:type="dcterms:W3CDTF">2022-09-23T10:00:31Z</dcterms:modified>
</cp:coreProperties>
</file>