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936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2490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53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334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859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919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229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458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670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052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85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BF54EF63-1149-451D-B15D-B7D603AC24CC}" type="datetimeFigureOut">
              <a:rPr lang="uk-UA" smtClean="0"/>
              <a:t>02.09.2022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E9425B0-F1FB-4549-9FA4-C1AD533F7D0A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74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R-GgwJbzBS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26A2E-9C7F-48C0-A351-D60FF5BDB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316" y="2514600"/>
            <a:ext cx="8073189" cy="1598514"/>
          </a:xfrm>
        </p:spPr>
        <p:txBody>
          <a:bodyPr>
            <a:normAutofit fontScale="90000"/>
          </a:bodyPr>
          <a:lstStyle/>
          <a:p>
            <a:r>
              <a:rPr lang="uk-UA" dirty="0"/>
              <a:t>Зустрічаймо дослідників. </a:t>
            </a:r>
            <a:r>
              <a:rPr lang="en-US" dirty="0"/>
              <a:t>Meet the explorers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7A1878-B13B-41CC-B577-12A4DD059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947" y="4824663"/>
            <a:ext cx="11450054" cy="1598514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en-US" dirty="0"/>
          </a:p>
          <a:p>
            <a:r>
              <a:rPr lang="en-US" dirty="0">
                <a:hlinkClick r:id="rId2"/>
              </a:rPr>
              <a:t>https://youtu.be/R-GgwJbzBSo</a:t>
            </a:r>
            <a:endParaRPr lang="uk-UA" dirty="0"/>
          </a:p>
          <a:p>
            <a:r>
              <a:rPr lang="uk-UA" dirty="0"/>
              <a:t> Домашнє завдання: повторити </a:t>
            </a:r>
            <a:r>
              <a:rPr lang="uk-UA"/>
              <a:t>числівники від 1 до 20.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15321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</TotalTime>
  <Words>30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Calibri</vt:lpstr>
      <vt:lpstr>Tw Cen MT</vt:lpstr>
      <vt:lpstr>Tw Cen MT Condensed</vt:lpstr>
      <vt:lpstr>Wingdings 3</vt:lpstr>
      <vt:lpstr>Интеграл</vt:lpstr>
      <vt:lpstr>Зустрічаймо дослідників. Meet the explorers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Зустрічаймо дослідників. Meet the explorers</dc:title>
  <dc:creator>Natalia Oros</dc:creator>
  <cp:lastModifiedBy>Natalia Oros</cp:lastModifiedBy>
  <cp:revision>1</cp:revision>
  <dcterms:created xsi:type="dcterms:W3CDTF">2022-09-02T10:23:17Z</dcterms:created>
  <dcterms:modified xsi:type="dcterms:W3CDTF">2022-09-02T10:26:23Z</dcterms:modified>
</cp:coreProperties>
</file>