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9605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156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6280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2030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03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383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19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144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426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774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3642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17DAE11-6FE8-4251-AB7D-40FDBCAC4CF7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F1F7580-C8AC-446A-B5BD-D046CD2F92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262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41j5D6b9cG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9ACD2-DC79-4A30-96B6-6E425C854C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Зустрічаймо дослідників </a:t>
            </a:r>
            <a:r>
              <a:rPr lang="en-US" dirty="0"/>
              <a:t>!</a:t>
            </a:r>
            <a:br>
              <a:rPr lang="uk-UA" dirty="0"/>
            </a:br>
            <a:r>
              <a:rPr lang="en-US" dirty="0"/>
              <a:t>Meet the explorers!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22945B-41FD-4644-9FC7-ABE0E15944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Перейд</a:t>
            </a:r>
            <a:r>
              <a:rPr lang="uk-UA" dirty="0" err="1"/>
              <a:t>іть</a:t>
            </a:r>
            <a:r>
              <a:rPr lang="uk-UA" dirty="0"/>
              <a:t>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https://youtu.be/41j5D6b9cGA</a:t>
            </a:r>
            <a:endParaRPr lang="uk-UA" dirty="0"/>
          </a:p>
          <a:p>
            <a:r>
              <a:rPr lang="uk-UA" dirty="0"/>
              <a:t>Домашнє завдання: скласти </a:t>
            </a:r>
            <a:r>
              <a:rPr lang="uk-UA"/>
              <a:t>3 речення.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4989390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14</TotalTime>
  <Words>29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Зустрічаймо дослідників ! Meet the explorers!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Зустрічаймо дослідників ! Meet the explorers!</dc:title>
  <dc:creator>Natalia Oros</dc:creator>
  <cp:lastModifiedBy>Natalia Oros</cp:lastModifiedBy>
  <cp:revision>1</cp:revision>
  <dcterms:created xsi:type="dcterms:W3CDTF">2022-09-08T09:02:07Z</dcterms:created>
  <dcterms:modified xsi:type="dcterms:W3CDTF">2022-09-08T09:16:25Z</dcterms:modified>
</cp:coreProperties>
</file>