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996A5-E724-4CA9-9275-A78DCEB7C5DA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EBAD-1ADA-496B-877E-849409948F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23436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996A5-E724-4CA9-9275-A78DCEB7C5DA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EBAD-1ADA-496B-877E-849409948F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0275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996A5-E724-4CA9-9275-A78DCEB7C5DA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EBAD-1ADA-496B-877E-849409948F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6323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996A5-E724-4CA9-9275-A78DCEB7C5DA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EBAD-1ADA-496B-877E-849409948F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221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996A5-E724-4CA9-9275-A78DCEB7C5DA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EBAD-1ADA-496B-877E-849409948FC8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42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996A5-E724-4CA9-9275-A78DCEB7C5DA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EBAD-1ADA-496B-877E-849409948F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138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996A5-E724-4CA9-9275-A78DCEB7C5DA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EBAD-1ADA-496B-877E-849409948F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603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996A5-E724-4CA9-9275-A78DCEB7C5DA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EBAD-1ADA-496B-877E-849409948F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344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DC996A5-E724-4CA9-9275-A78DCEB7C5DA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EBAD-1ADA-496B-877E-849409948F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706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996A5-E724-4CA9-9275-A78DCEB7C5DA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EBAD-1ADA-496B-877E-849409948F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1724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996A5-E724-4CA9-9275-A78DCEB7C5DA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EBAD-1ADA-496B-877E-849409948F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8837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DC996A5-E724-4CA9-9275-A78DCEB7C5DA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179EBAD-1ADA-496B-877E-849409948F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203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tVJ2mh2R3I" TargetMode="External"/><Relationship Id="rId2" Type="http://schemas.openxmlformats.org/officeDocument/2006/relationships/hyperlink" Target="https://youtu.be/9Zt7_kip0H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CA087F-2205-40CF-AB46-1ED5E01BFE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Зустрічаймо дослідників!</a:t>
            </a:r>
            <a:br>
              <a:rPr lang="uk-UA" dirty="0"/>
            </a:br>
            <a:r>
              <a:rPr lang="en-US" dirty="0"/>
              <a:t>Meet the explorers!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B7A5C60-9ADF-4CC3-B5EB-950C1612D5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https://youtu.be/9Zt7_kip0Hg</a:t>
            </a:r>
            <a:endParaRPr lang="uk-UA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https://youtu.be/itVJ2mh2R3I</a:t>
            </a:r>
            <a:r>
              <a:rPr lang="uk-UA" dirty="0">
                <a:solidFill>
                  <a:schemeClr val="bg1"/>
                </a:solidFill>
              </a:rPr>
              <a:t>  </a:t>
            </a:r>
            <a:r>
              <a:rPr lang="uk-UA" dirty="0"/>
              <a:t>( з 5.50 хвилини)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12485650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10</TotalTime>
  <Words>35</Words>
  <Application>Microsoft Office PowerPoint</Application>
  <PresentationFormat>Широкоэкранный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Corbel</vt:lpstr>
      <vt:lpstr>Gill Sans MT</vt:lpstr>
      <vt:lpstr>Посылка</vt:lpstr>
      <vt:lpstr>Зустрічаймо дослідників! Meet the explorers!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Зустрічаймо дослідників! Meet the explorers!</dc:title>
  <dc:creator>Natalia Oros</dc:creator>
  <cp:lastModifiedBy>Natalia Oros</cp:lastModifiedBy>
  <cp:revision>1</cp:revision>
  <dcterms:created xsi:type="dcterms:W3CDTF">2022-09-08T09:17:45Z</dcterms:created>
  <dcterms:modified xsi:type="dcterms:W3CDTF">2022-09-08T09:27:49Z</dcterms:modified>
</cp:coreProperties>
</file>