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4000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7660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3417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781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20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092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037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507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8386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752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47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4967775-7D49-4D78-9C20-2A1A733AFD3E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915A2AB-817B-4E4C-8889-FB94EB7B70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829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inylPk47kc" TargetMode="External"/><Relationship Id="rId2" Type="http://schemas.openxmlformats.org/officeDocument/2006/relationships/hyperlink" Target="https://youtu.be/yWwtwfsJPp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9F8EC5-1EBB-426D-9BBA-B6FE7D2A3E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Зустрічаймо дослідників!</a:t>
            </a:r>
            <a:br>
              <a:rPr lang="uk-UA" dirty="0"/>
            </a:br>
            <a:r>
              <a:rPr lang="en-US" dirty="0"/>
              <a:t>Meet the explorers!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A60907-4683-43E1-8399-2001DE9323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https://youtu.be/yWwtwfsJPpk</a:t>
            </a:r>
            <a:endParaRPr lang="uk-UA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https://youtu.be/UinylPk47kc</a:t>
            </a:r>
            <a:r>
              <a:rPr lang="uk-UA" dirty="0">
                <a:solidFill>
                  <a:schemeClr val="bg1"/>
                </a:solidFill>
              </a:rPr>
              <a:t> (з 7.25 хвилини)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4702630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4</TotalTime>
  <Words>33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Зустрічаймо дослідників! Meet the explorers!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Зустрічаймо дослідників! Meet the explorers!</dc:title>
  <dc:creator>Natalia Oros</dc:creator>
  <cp:lastModifiedBy>Natalia Oros</cp:lastModifiedBy>
  <cp:revision>1</cp:revision>
  <dcterms:created xsi:type="dcterms:W3CDTF">2022-09-08T09:34:51Z</dcterms:created>
  <dcterms:modified xsi:type="dcterms:W3CDTF">2022-09-08T09:39:50Z</dcterms:modified>
</cp:coreProperties>
</file>