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941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33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6121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097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69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714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045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3161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412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887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040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16684A4-9A2E-41AA-83A1-35B65513E27F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D0F7313-E988-4AAD-AE47-DCFEAB6EC4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59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3jaWBkfeif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1C996-AE77-431B-A06A-BDF067EA21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Мій тиждень . Дні тижня</a:t>
            </a:r>
            <a:br>
              <a:rPr lang="uk-UA" dirty="0"/>
            </a:br>
            <a:r>
              <a:rPr lang="en-US" dirty="0"/>
              <a:t>my week. Days of the week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5C2F1A-9AB3-497C-9830-3F41C4EFC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https://youtu.be/3jaWBkfeif8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333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B8ED1-EB46-4756-BC5C-3C1F1EB9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 dirty="0"/>
              <a:t>вивчити дня тижня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C39083-E661-46C0-AFE5-F5794D754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0600" y="2638425"/>
            <a:ext cx="6833736" cy="3798470"/>
          </a:xfrm>
        </p:spPr>
      </p:pic>
    </p:spTree>
    <p:extLst>
      <p:ext uri="{BB962C8B-B14F-4D97-AF65-F5344CB8AC3E}">
        <p14:creationId xmlns:p14="http://schemas.microsoft.com/office/powerpoint/2010/main" val="245708675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3</TotalTime>
  <Words>33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Мій тиждень . Дні тижня my week. Days of the week</vt:lpstr>
      <vt:lpstr>Домашнє завдання: вивчити дня тижня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тиждень . Дні тижня my week. Days of the week</dc:title>
  <dc:creator>Natalia Oros</dc:creator>
  <cp:lastModifiedBy>Natalia Oros</cp:lastModifiedBy>
  <cp:revision>1</cp:revision>
  <dcterms:created xsi:type="dcterms:W3CDTF">2022-09-21T10:56:18Z</dcterms:created>
  <dcterms:modified xsi:type="dcterms:W3CDTF">2022-09-21T10:59:36Z</dcterms:modified>
</cp:coreProperties>
</file>