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692D-FB8C-45E5-8FC8-9C0FE3FCDA5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560-A65E-4CD5-81A6-05141894E8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7354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692D-FB8C-45E5-8FC8-9C0FE3FCDA5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560-A65E-4CD5-81A6-05141894E8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5750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692D-FB8C-45E5-8FC8-9C0FE3FCDA5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560-A65E-4CD5-81A6-05141894E8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99067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692D-FB8C-45E5-8FC8-9C0FE3FCDA5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560-A65E-4CD5-81A6-05141894E8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7849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692D-FB8C-45E5-8FC8-9C0FE3FCDA5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560-A65E-4CD5-81A6-05141894E87F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624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692D-FB8C-45E5-8FC8-9C0FE3FCDA5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560-A65E-4CD5-81A6-05141894E8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0391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692D-FB8C-45E5-8FC8-9C0FE3FCDA5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560-A65E-4CD5-81A6-05141894E8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4965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692D-FB8C-45E5-8FC8-9C0FE3FCDA5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560-A65E-4CD5-81A6-05141894E8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161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0F0692D-FB8C-45E5-8FC8-9C0FE3FCDA5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560-A65E-4CD5-81A6-05141894E8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536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692D-FB8C-45E5-8FC8-9C0FE3FCDA5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560-A65E-4CD5-81A6-05141894E8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587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692D-FB8C-45E5-8FC8-9C0FE3FCDA5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560-A65E-4CD5-81A6-05141894E8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2075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0F0692D-FB8C-45E5-8FC8-9C0FE3FCDA5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47A3D560-A65E-4CD5-81A6-05141894E8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938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PPT3qX2H0JQ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B59454-172D-4030-BD76-CC726ECF3C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Мій тиждень. Дні тижня.</a:t>
            </a:r>
            <a:br>
              <a:rPr lang="uk-UA" dirty="0"/>
            </a:br>
            <a:r>
              <a:rPr lang="en-US" dirty="0"/>
              <a:t>My week. days of the week 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E633343-34A3-44FB-AA23-8E8934310B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https://youtu.be/PPT3qX2H0JQ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05730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BD821A-E12A-44F8-8CBD-E6CBCFA30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Домашня робота:</a:t>
            </a:r>
            <a:br>
              <a:rPr lang="uk-UA" dirty="0"/>
            </a:br>
            <a:r>
              <a:rPr lang="uk-UA" dirty="0"/>
              <a:t>скласти 3 речення за зразком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1AEF2FFE-565E-4877-8ACD-25ED73E982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8337" y="3036726"/>
            <a:ext cx="7535327" cy="2305372"/>
          </a:xfrm>
        </p:spPr>
      </p:pic>
    </p:spTree>
    <p:extLst>
      <p:ext uri="{BB962C8B-B14F-4D97-AF65-F5344CB8AC3E}">
        <p14:creationId xmlns:p14="http://schemas.microsoft.com/office/powerpoint/2010/main" val="1451880667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</TotalTime>
  <Words>36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Corbel</vt:lpstr>
      <vt:lpstr>Gill Sans MT</vt:lpstr>
      <vt:lpstr>Посылка</vt:lpstr>
      <vt:lpstr>Мій тиждень. Дні тижня. My week. days of the week </vt:lpstr>
      <vt:lpstr>Домашня робота: скласти 3 речення за зразком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Мій тиждень. Дні тижня. My week. days of the week </dc:title>
  <dc:creator>Natalia Oros</dc:creator>
  <cp:lastModifiedBy>Natalia Oros</cp:lastModifiedBy>
  <cp:revision>1</cp:revision>
  <dcterms:created xsi:type="dcterms:W3CDTF">2022-09-21T11:01:20Z</dcterms:created>
  <dcterms:modified xsi:type="dcterms:W3CDTF">2022-09-21T11:07:04Z</dcterms:modified>
</cp:coreProperties>
</file>