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0044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13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5945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294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60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49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228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101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069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220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65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FB0433E-C11C-474F-B5B7-D87A5654804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9C9C15B-61D1-45DE-9C08-1F3674C58CD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16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TTbqESZJW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6C6E2-A63C-4CE3-B173-2F8A5699AF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Мій тиждень. Дні тижня</a:t>
            </a:r>
            <a:br>
              <a:rPr lang="uk-UA" dirty="0"/>
            </a:br>
            <a:r>
              <a:rPr lang="en-US" dirty="0"/>
              <a:t>my week. Days of the week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BF0C76-50FF-4629-9F3A-DB5CFC03B0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https://youtu.be/FTTbqESZJWs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579021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</TotalTime>
  <Words>26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Мій тиждень. Дні тижня my week. Days of the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тиждень. Дні тижня my week. Days of the week</dc:title>
  <dc:creator>Natalia Oros</dc:creator>
  <cp:lastModifiedBy>Natalia Oros</cp:lastModifiedBy>
  <cp:revision>1</cp:revision>
  <dcterms:created xsi:type="dcterms:W3CDTF">2022-09-21T11:08:53Z</dcterms:created>
  <dcterms:modified xsi:type="dcterms:W3CDTF">2022-09-21T11:10:46Z</dcterms:modified>
</cp:coreProperties>
</file>