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6ECC0AA9-7EC8-43E6-9F5F-B050A4DBBE93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51CB011-D152-474C-A28D-515DB46BC2A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082491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C0AA9-7EC8-43E6-9F5F-B050A4DBBE93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B011-D152-474C-A28D-515DB46BC2A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94864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784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6ECC0AA9-7EC8-43E6-9F5F-B050A4DBBE93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/>
          <a:p>
            <a:fld id="{A51CB011-D152-474C-A28D-515DB46BC2A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290215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C0AA9-7EC8-43E6-9F5F-B050A4DBBE93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B011-D152-474C-A28D-515DB46BC2A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2362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C0AA9-7EC8-43E6-9F5F-B050A4DBBE93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B011-D152-474C-A28D-515DB46BC2A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0182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C0AA9-7EC8-43E6-9F5F-B050A4DBBE93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B011-D152-474C-A28D-515DB46BC2A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66092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C0AA9-7EC8-43E6-9F5F-B050A4DBBE93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B011-D152-474C-A28D-515DB46BC2A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2393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C0AA9-7EC8-43E6-9F5F-B050A4DBBE93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A51CB011-D152-474C-A28D-515DB46BC2AC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62560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6ECC0AA9-7EC8-43E6-9F5F-B050A4DBBE93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A51CB011-D152-474C-A28D-515DB46BC2AC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30738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C0AA9-7EC8-43E6-9F5F-B050A4DBBE93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B011-D152-474C-A28D-515DB46BC2A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19916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C0AA9-7EC8-43E6-9F5F-B050A4DBBE93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B011-D152-474C-A28D-515DB46BC2A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76551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ECC0AA9-7EC8-43E6-9F5F-B050A4DBBE93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51CB011-D152-474C-A28D-515DB46BC2AC}" type="slidenum">
              <a:rPr lang="uk-UA" smtClean="0"/>
              <a:t>‹#›</a:t>
            </a:fld>
            <a:endParaRPr lang="uk-UA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551398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V1gnz8CTyeI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B15DC5-E599-42C9-9B15-DD3DE1DF82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Well Done, explorers</a:t>
            </a: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054A71B-9095-415A-8739-ABE3FC9CE4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1706" y="4291925"/>
            <a:ext cx="9070848" cy="780275"/>
          </a:xfrm>
        </p:spPr>
        <p:txBody>
          <a:bodyPr>
            <a:normAutofit lnSpcReduction="10000"/>
          </a:bodyPr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>
                <a:hlinkClick r:id="rId2"/>
              </a:rPr>
              <a:t>https://youtu.be/V1gnz8CTyeI</a:t>
            </a:r>
            <a:endParaRPr lang="uk-UA" dirty="0"/>
          </a:p>
          <a:p>
            <a:r>
              <a:rPr lang="uk-UA" dirty="0"/>
              <a:t>Домашнє завдання: </a:t>
            </a:r>
            <a:r>
              <a:rPr lang="uk-UA"/>
              <a:t>повторити десятки до 100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400273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736059"/>
      </a:dk2>
      <a:lt2>
        <a:srgbClr val="E7E0C7"/>
      </a:lt2>
      <a:accent1>
        <a:srgbClr val="92B0C8"/>
      </a:accent1>
      <a:accent2>
        <a:srgbClr val="E37C3D"/>
      </a:accent2>
      <a:accent3>
        <a:srgbClr val="A5AB81"/>
      </a:accent3>
      <a:accent4>
        <a:srgbClr val="E9B635"/>
      </a:accent4>
      <a:accent5>
        <a:srgbClr val="7BA79D"/>
      </a:accent5>
      <a:accent6>
        <a:srgbClr val="968C8C"/>
      </a:accent6>
      <a:hlink>
        <a:srgbClr val="F7A115"/>
      </a:hlink>
      <a:folHlink>
        <a:srgbClr val="969696"/>
      </a:folHlink>
    </a:clrScheme>
    <a:fontScheme name="Савон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3F20CFC1-E34F-405B-AA49-5BE0E194F1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TM03457510[[fn=Савон]]</Template>
  <TotalTime>2</TotalTime>
  <Words>24</Words>
  <Application>Microsoft Office PowerPoint</Application>
  <PresentationFormat>Широкоэкранный</PresentationFormat>
  <Paragraphs>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3" baseType="lpstr">
      <vt:lpstr>Garamond</vt:lpstr>
      <vt:lpstr>Савон</vt:lpstr>
      <vt:lpstr>Well Done, explorers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Well Done, explorers</dc:title>
  <dc:creator>Natalia Oros</dc:creator>
  <cp:lastModifiedBy>Natalia Oros</cp:lastModifiedBy>
  <cp:revision>1</cp:revision>
  <dcterms:created xsi:type="dcterms:W3CDTF">2022-09-02T10:35:49Z</dcterms:created>
  <dcterms:modified xsi:type="dcterms:W3CDTF">2022-09-02T10:38:24Z</dcterms:modified>
</cp:coreProperties>
</file>