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B8072C9D-48B1-4907-ABDC-0CEEAA76A7B8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A8B9DF8-AA5A-44A4-8C01-92926959E6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84931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72C9D-48B1-4907-ABDC-0CEEAA76A7B8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B9DF8-AA5A-44A4-8C01-92926959E6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724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8072C9D-48B1-4907-ABDC-0CEEAA76A7B8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0A8B9DF8-AA5A-44A4-8C01-92926959E6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75063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72C9D-48B1-4907-ABDC-0CEEAA76A7B8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B9DF8-AA5A-44A4-8C01-92926959E6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42360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72C9D-48B1-4907-ABDC-0CEEAA76A7B8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B9DF8-AA5A-44A4-8C01-92926959E6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507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72C9D-48B1-4907-ABDC-0CEEAA76A7B8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B9DF8-AA5A-44A4-8C01-92926959E6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4392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72C9D-48B1-4907-ABDC-0CEEAA76A7B8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B9DF8-AA5A-44A4-8C01-92926959E6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9490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72C9D-48B1-4907-ABDC-0CEEAA76A7B8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0A8B9DF8-AA5A-44A4-8C01-92926959E673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565086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B8072C9D-48B1-4907-ABDC-0CEEAA76A7B8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0A8B9DF8-AA5A-44A4-8C01-92926959E673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09623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72C9D-48B1-4907-ABDC-0CEEAA76A7B8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B9DF8-AA5A-44A4-8C01-92926959E6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4243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72C9D-48B1-4907-ABDC-0CEEAA76A7B8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B9DF8-AA5A-44A4-8C01-92926959E6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3581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8072C9D-48B1-4907-ABDC-0CEEAA76A7B8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A8B9DF8-AA5A-44A4-8C01-92926959E673}" type="slidenum">
              <a:rPr lang="uk-UA" smtClean="0"/>
              <a:t>‹#›</a:t>
            </a:fld>
            <a:endParaRPr lang="uk-UA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1609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wXBpb4AivQU" TargetMode="External"/><Relationship Id="rId2" Type="http://schemas.openxmlformats.org/officeDocument/2006/relationships/hyperlink" Target="https://youtu.be/cwKnBjxu_FA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9ABB3E-7A49-46A5-9B0C-1921DDFEB1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Well done, explorers!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9B21A57-B6E9-41FF-9614-D1C89FB990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984812"/>
          </a:xfrm>
        </p:spPr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https://youtu.be/cwKnBjxu_FA</a:t>
            </a:r>
            <a:endParaRPr lang="en-US" dirty="0"/>
          </a:p>
          <a:p>
            <a:r>
              <a:rPr lang="en-US">
                <a:hlinkClick r:id="rId3"/>
              </a:rPr>
              <a:t>https://youtu.be/wXBpb4AivQU</a:t>
            </a:r>
            <a:endParaRPr lang="en-US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369372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Савон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9</TotalTime>
  <Words>27</Words>
  <Application>Microsoft Office PowerPoint</Application>
  <PresentationFormat>Широкоэкранный</PresentationFormat>
  <Paragraphs>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Garamond</vt:lpstr>
      <vt:lpstr>Савон</vt:lpstr>
      <vt:lpstr>Well done, explorers!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Well done, explorers!</dc:title>
  <dc:creator>Natalia Oros</dc:creator>
  <cp:lastModifiedBy>Natalia Oros</cp:lastModifiedBy>
  <cp:revision>1</cp:revision>
  <dcterms:created xsi:type="dcterms:W3CDTF">2022-09-08T09:50:41Z</dcterms:created>
  <dcterms:modified xsi:type="dcterms:W3CDTF">2022-09-08T10:00:40Z</dcterms:modified>
</cp:coreProperties>
</file>