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543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979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7769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475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524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66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776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445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75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59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17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F3BFB35-9DCB-4FBA-AD0B-0E5619E2AC7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72089EA-FCCF-455C-A048-C4C2368AA57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69626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ALNNsOC_mc" TargetMode="External"/><Relationship Id="rId2" Type="http://schemas.openxmlformats.org/officeDocument/2006/relationships/hyperlink" Target="https://youtu.be/0pC99vcHXC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11A7F-39CF-4D73-B991-5B2F082F9F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Well done,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FD1491-9279-40AF-9E4F-044F1DB9E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84022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https://youtu.be/0pC99vcHXCI</a:t>
            </a:r>
            <a:endParaRPr lang="uk-UA" dirty="0"/>
          </a:p>
          <a:p>
            <a:r>
              <a:rPr lang="en-US" dirty="0">
                <a:hlinkClick r:id="rId3"/>
              </a:rPr>
              <a:t>https://youtu.be/aALNNsOC_mc</a:t>
            </a:r>
            <a:r>
              <a:rPr lang="uk-UA" dirty="0"/>
              <a:t> (з 8.45)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321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F356B-8CB5-4681-9262-CB257DF03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/>
              <a:t>Домашнє завдання: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CC29D5-B942-4FF5-B56A-DDD7ECA20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6962" y="2183606"/>
            <a:ext cx="7458075" cy="3771900"/>
          </a:xfrm>
        </p:spPr>
      </p:pic>
    </p:spTree>
    <p:extLst>
      <p:ext uri="{BB962C8B-B14F-4D97-AF65-F5344CB8AC3E}">
        <p14:creationId xmlns:p14="http://schemas.microsoft.com/office/powerpoint/2010/main" val="287270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</TotalTime>
  <Words>34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Garamond</vt:lpstr>
      <vt:lpstr>Савон</vt:lpstr>
      <vt:lpstr>Well done, explorers!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 done, explorers!</dc:title>
  <dc:creator>Natalia Oros</dc:creator>
  <cp:lastModifiedBy>Natalia Oros</cp:lastModifiedBy>
  <cp:revision>1</cp:revision>
  <dcterms:created xsi:type="dcterms:W3CDTF">2022-09-08T10:01:45Z</dcterms:created>
  <dcterms:modified xsi:type="dcterms:W3CDTF">2022-09-08T10:14:57Z</dcterms:modified>
</cp:coreProperties>
</file>