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7943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5413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456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3027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86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19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65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165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120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232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2AD9F47-4042-4634-8E7C-83017DA446DB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5FE0989-AC06-4746-9CA2-0FC4B1617E3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78387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3i0p9t9lv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A2451-2F61-4D9E-9ED9-304E7CD81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Well done,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C2D04B-7803-4E9E-B1AD-25DDE3539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912622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https://youtu.be/a3i0p9t9lvA</a:t>
            </a:r>
            <a:endParaRPr lang="en-US" dirty="0"/>
          </a:p>
          <a:p>
            <a:r>
              <a:rPr lang="en-US" dirty="0"/>
              <a:t>https://youtu.be/Zl4hLszTtN8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4656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11</TotalTime>
  <Words>25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Garamond</vt:lpstr>
      <vt:lpstr>Савон</vt:lpstr>
      <vt:lpstr>Well done, explorers!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 done, explorers!</dc:title>
  <dc:creator>Natalia Oros</dc:creator>
  <cp:lastModifiedBy>Natalia Oros</cp:lastModifiedBy>
  <cp:revision>1</cp:revision>
  <dcterms:created xsi:type="dcterms:W3CDTF">2022-09-08T10:16:09Z</dcterms:created>
  <dcterms:modified xsi:type="dcterms:W3CDTF">2022-09-08T10:27:20Z</dcterms:modified>
</cp:coreProperties>
</file>