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0529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820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340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790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270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757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940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649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119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6440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C1A6347-0544-4664-9BCE-A433AECA649D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70C5226-3CD7-48A2-B32C-E85C2FDAF5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694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1kpKyya3Ml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2341C-2E33-4573-B89B-CC4361F2B3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Молодці, дослідники!</a:t>
            </a:r>
            <a:br>
              <a:rPr lang="uk-UA" dirty="0"/>
            </a:br>
            <a:r>
              <a:rPr lang="uk-UA" dirty="0"/>
              <a:t>Стара книга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8D5CC5-3186-469C-B4A5-937031CC83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https://youtu.be/1kpKyya3MlA</a:t>
            </a:r>
            <a:endParaRPr lang="uk-UA"/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131898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2</TotalTime>
  <Words>20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Молодці, дослідники! Стара книга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Молодці, дослідники! Стара книга</dc:title>
  <dc:creator>Natalia Oros</dc:creator>
  <cp:lastModifiedBy>Natalia Oros</cp:lastModifiedBy>
  <cp:revision>1</cp:revision>
  <dcterms:created xsi:type="dcterms:W3CDTF">2022-09-14T11:23:32Z</dcterms:created>
  <dcterms:modified xsi:type="dcterms:W3CDTF">2022-09-14T11:26:11Z</dcterms:modified>
</cp:coreProperties>
</file>