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252D72DF-66BE-4145-81AD-B12DB62F5DC8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75A5FFD-297A-4222-BF9E-EE8E724F3E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43037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D72DF-66BE-4145-81AD-B12DB62F5DC8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A5FFD-297A-4222-BF9E-EE8E724F3E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8206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252D72DF-66BE-4145-81AD-B12DB62F5DC8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A75A5FFD-297A-4222-BF9E-EE8E724F3E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28890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D72DF-66BE-4145-81AD-B12DB62F5DC8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A5FFD-297A-4222-BF9E-EE8E724F3E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7180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D72DF-66BE-4145-81AD-B12DB62F5DC8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A5FFD-297A-4222-BF9E-EE8E724F3E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4255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D72DF-66BE-4145-81AD-B12DB62F5DC8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A5FFD-297A-4222-BF9E-EE8E724F3E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2226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D72DF-66BE-4145-81AD-B12DB62F5DC8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A5FFD-297A-4222-BF9E-EE8E724F3E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0283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D72DF-66BE-4145-81AD-B12DB62F5DC8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A75A5FFD-297A-4222-BF9E-EE8E724F3EB2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53765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252D72DF-66BE-4145-81AD-B12DB62F5DC8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A75A5FFD-297A-4222-BF9E-EE8E724F3EB2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06940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D72DF-66BE-4145-81AD-B12DB62F5DC8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A5FFD-297A-4222-BF9E-EE8E724F3E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1256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D72DF-66BE-4145-81AD-B12DB62F5DC8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A5FFD-297A-4222-BF9E-EE8E724F3E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1195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52D72DF-66BE-4145-81AD-B12DB62F5DC8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75A5FFD-297A-4222-BF9E-EE8E724F3EB2}" type="slidenum">
              <a:rPr lang="uk-UA" smtClean="0"/>
              <a:t>‹#›</a:t>
            </a:fld>
            <a:endParaRPr lang="uk-UA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254006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FuevPXDyAx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B0B856-3B67-4793-8206-6DAA159922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6000" dirty="0"/>
              <a:t>Приходь до мене додому. меблі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96E4454-0CF4-421A-A3EE-FEBD50DE4B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900591"/>
          </a:xfrm>
        </p:spPr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https://youtu.be/FuevPXDyAxo</a:t>
            </a:r>
            <a:endParaRPr lang="uk-UA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81260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368D1A-671B-4CB1-9EBB-0B18E5B16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Домашня робота:</a:t>
            </a:r>
            <a:br>
              <a:rPr lang="uk-UA" dirty="0"/>
            </a:br>
            <a:r>
              <a:rPr lang="uk-UA"/>
              <a:t>вивчити слова</a:t>
            </a:r>
            <a:endParaRPr lang="uk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BB5B3D0-A1F9-4958-917A-CED1B9921F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4179" y="2478659"/>
            <a:ext cx="6563641" cy="3181794"/>
          </a:xfrm>
        </p:spPr>
      </p:pic>
    </p:spTree>
    <p:extLst>
      <p:ext uri="{BB962C8B-B14F-4D97-AF65-F5344CB8AC3E}">
        <p14:creationId xmlns:p14="http://schemas.microsoft.com/office/powerpoint/2010/main" val="8850518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Савон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4</TotalTime>
  <Words>25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Garamond</vt:lpstr>
      <vt:lpstr>Савон</vt:lpstr>
      <vt:lpstr>Приходь до мене додому. меблі</vt:lpstr>
      <vt:lpstr>Домашня робота: вивчити слова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Приходь до мене додому. меблі</dc:title>
  <dc:creator>Natalia Oros</dc:creator>
  <cp:lastModifiedBy>Natalia Oros</cp:lastModifiedBy>
  <cp:revision>1</cp:revision>
  <dcterms:created xsi:type="dcterms:W3CDTF">2022-09-21T11:21:30Z</dcterms:created>
  <dcterms:modified xsi:type="dcterms:W3CDTF">2022-09-21T11:25:41Z</dcterms:modified>
</cp:coreProperties>
</file>