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7D13F38E-FF5B-4023-96AA-810A7D6ECE32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E5BD68B-CC58-4BAF-BD02-EEA09567A3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4361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3F38E-FF5B-4023-96AA-810A7D6ECE32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D68B-CC58-4BAF-BD02-EEA09567A3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3782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D13F38E-FF5B-4023-96AA-810A7D6ECE32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5E5BD68B-CC58-4BAF-BD02-EEA09567A3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20311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3F38E-FF5B-4023-96AA-810A7D6ECE32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D68B-CC58-4BAF-BD02-EEA09567A3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0869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3F38E-FF5B-4023-96AA-810A7D6ECE32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D68B-CC58-4BAF-BD02-EEA09567A3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898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3F38E-FF5B-4023-96AA-810A7D6ECE32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D68B-CC58-4BAF-BD02-EEA09567A3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089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3F38E-FF5B-4023-96AA-810A7D6ECE32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D68B-CC58-4BAF-BD02-EEA09567A3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77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3F38E-FF5B-4023-96AA-810A7D6ECE32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5E5BD68B-CC58-4BAF-BD02-EEA09567A344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31320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7D13F38E-FF5B-4023-96AA-810A7D6ECE32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5E5BD68B-CC58-4BAF-BD02-EEA09567A344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4347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3F38E-FF5B-4023-96AA-810A7D6ECE32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D68B-CC58-4BAF-BD02-EEA09567A3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4193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3F38E-FF5B-4023-96AA-810A7D6ECE32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D68B-CC58-4BAF-BD02-EEA09567A3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0175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D13F38E-FF5B-4023-96AA-810A7D6ECE32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E5BD68B-CC58-4BAF-BD02-EEA09567A344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2457903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jscCe_YstF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17A6A5-E64D-48E2-9BC3-B5B39E412C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4000" dirty="0"/>
              <a:t>Приходь до мене додому</a:t>
            </a:r>
            <a:br>
              <a:rPr lang="uk-UA" sz="4000" dirty="0"/>
            </a:br>
            <a:r>
              <a:rPr lang="en-US" sz="4000" dirty="0"/>
              <a:t>come to my house</a:t>
            </a:r>
            <a:endParaRPr lang="uk-UA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1305165-8DAB-4300-BF1F-60B24AD99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162926"/>
            <a:ext cx="9070848" cy="976337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https://youtu.be/jscCe_YstFg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6221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CF3C7C-03AF-4237-8AF4-8D70EB745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Домашня робота:</a:t>
            </a:r>
            <a:br>
              <a:rPr lang="uk-UA" dirty="0"/>
            </a:br>
            <a:r>
              <a:rPr lang="uk-UA" dirty="0"/>
              <a:t>читати вправу 1.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A764E441-5303-4EE8-BA06-AB016A7626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36790" y="372979"/>
            <a:ext cx="5778221" cy="6093793"/>
          </a:xfrm>
        </p:spPr>
      </p:pic>
    </p:spTree>
    <p:extLst>
      <p:ext uri="{BB962C8B-B14F-4D97-AF65-F5344CB8AC3E}">
        <p14:creationId xmlns:p14="http://schemas.microsoft.com/office/powerpoint/2010/main" val="12542166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Савон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8</TotalTime>
  <Words>32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Garamond</vt:lpstr>
      <vt:lpstr>Савон</vt:lpstr>
      <vt:lpstr>Приходь до мене додому come to my house</vt:lpstr>
      <vt:lpstr>Домашня робота: читати вправу 1.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Приходь до мене додому come to my house</dc:title>
  <dc:creator>Natalia Oros</dc:creator>
  <cp:lastModifiedBy>Natalia Oros</cp:lastModifiedBy>
  <cp:revision>1</cp:revision>
  <dcterms:created xsi:type="dcterms:W3CDTF">2022-09-23T10:08:21Z</dcterms:created>
  <dcterms:modified xsi:type="dcterms:W3CDTF">2022-09-23T10:16:37Z</dcterms:modified>
</cp:coreProperties>
</file>