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134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520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4200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71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316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96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993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96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760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611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46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D1EE18-5689-4105-B836-D627CCA7954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2EEB92B-3525-458F-85F1-405D832FC0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26296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W7zABIY9A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19730-F887-4D33-B9E9-64CCCD5D4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/>
              <a:t>Приходь до мене додому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65F7A3-1E81-42AB-8E39-099416E66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31368"/>
            <a:ext cx="9070848" cy="1143000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https://youtu.be/FW7zABIY9Ao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5624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17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Garamond</vt:lpstr>
      <vt:lpstr>Савон</vt:lpstr>
      <vt:lpstr>Приходь до мене додому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Приходь до мене додому</dc:title>
  <dc:creator>Natalia Oros</dc:creator>
  <cp:lastModifiedBy>Natalia Oros</cp:lastModifiedBy>
  <cp:revision>1</cp:revision>
  <dcterms:created xsi:type="dcterms:W3CDTF">2022-09-23T10:27:13Z</dcterms:created>
  <dcterms:modified xsi:type="dcterms:W3CDTF">2022-09-23T10:28:46Z</dcterms:modified>
</cp:coreProperties>
</file>