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5822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698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3591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298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82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860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663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050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387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361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184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0074CFA-5B3E-464D-A5E6-531AE67F3DCD}" type="datetimeFigureOut">
              <a:rPr lang="uk-UA" smtClean="0"/>
              <a:t>23.09.2022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5CDF19F-E3AC-47EE-BEC9-64679D1756A5}" type="slidenum">
              <a:rPr lang="uk-UA" smtClean="0"/>
              <a:t>‹#›</a:t>
            </a:fld>
            <a:endParaRPr lang="uk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403989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1cy77D5Rp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F48F9-E897-4F11-8DF3-FE9EAD9E01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/>
              <a:t>Приходь до мене додому. Золоте яблуко</a:t>
            </a:r>
            <a:br>
              <a:rPr lang="uk-UA" sz="4000" dirty="0"/>
            </a:br>
            <a:r>
              <a:rPr lang="en-US" sz="4000" dirty="0"/>
              <a:t>Come to my house. The golden apple</a:t>
            </a:r>
            <a:endParaRPr lang="uk-UA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9A18B7-DD84-4FDA-8A52-84B36B6C3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780275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https://youtu.be/O1cy77D5Rp8</a:t>
            </a:r>
            <a:endParaRPr lang="uk-UA" dirty="0"/>
          </a:p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8833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FEB1AE-94A4-48C7-BAB9-C4DE90A7D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Домашня</a:t>
            </a:r>
            <a:r>
              <a:rPr lang="ru-RU" dirty="0"/>
              <a:t> робота:</a:t>
            </a:r>
            <a:br>
              <a:rPr lang="ru-RU" dirty="0"/>
            </a:br>
            <a:r>
              <a:rPr lang="ru-RU" dirty="0"/>
              <a:t>повтор</a:t>
            </a:r>
            <a:r>
              <a:rPr lang="uk-UA" dirty="0" err="1"/>
              <a:t>іть</a:t>
            </a:r>
            <a:r>
              <a:rPr lang="uk-UA" dirty="0"/>
              <a:t> декілька разів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6C07505F-6A9C-4B98-BC23-32CEAF9A2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257154" y="2773975"/>
            <a:ext cx="5677692" cy="2591162"/>
          </a:xfrm>
        </p:spPr>
      </p:pic>
      <p:pic>
        <p:nvPicPr>
          <p:cNvPr id="10" name="cup-qm4-cd1-tr22">
            <a:hlinkClick r:id="" action="ppaction://media"/>
            <a:extLst>
              <a:ext uri="{FF2B5EF4-FFF2-40B4-BE49-F238E27FC236}">
                <a16:creationId xmlns:a16="http://schemas.microsoft.com/office/drawing/2014/main" id="{DE9273D5-5E2A-4895-9D67-DE3EAE9852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98306" y="1376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4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10</TotalTime>
  <Words>37</Words>
  <Application>Microsoft Office PowerPoint</Application>
  <PresentationFormat>Широкоэкранный</PresentationFormat>
  <Paragraphs>4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Garamond</vt:lpstr>
      <vt:lpstr>Савон</vt:lpstr>
      <vt:lpstr>Приходь до мене додому. Золоте яблуко Come to my house. The golden apple</vt:lpstr>
      <vt:lpstr>Домашня робота: повторіть декілька разів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Приходь до мене додому. Золоте яблуко Come to my house. The golden apple</dc:title>
  <dc:creator>Natalia Oros</dc:creator>
  <cp:lastModifiedBy>Natalia Oros</cp:lastModifiedBy>
  <cp:revision>1</cp:revision>
  <dcterms:created xsi:type="dcterms:W3CDTF">2022-09-23T10:31:53Z</dcterms:created>
  <dcterms:modified xsi:type="dcterms:W3CDTF">2022-09-23T10:42:52Z</dcterms:modified>
</cp:coreProperties>
</file>