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1221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702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882315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20104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81086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5117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9478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70305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103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5751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986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27A6B72-35D7-414D-97DC-6456C1B09839}" type="datetimeFigureOut">
              <a:rPr lang="uk-UA" smtClean="0"/>
              <a:t>20.09.2022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332642E-924D-44D1-B749-0EA65824A3F4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45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zSuEuIA2r_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BD728-430E-4456-ACF7-B5EBD30F8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791" y="-381497"/>
            <a:ext cx="10318418" cy="4394988"/>
          </a:xfrm>
        </p:spPr>
        <p:txBody>
          <a:bodyPr/>
          <a:lstStyle/>
          <a:p>
            <a:br>
              <a:rPr lang="uk-UA" dirty="0"/>
            </a:br>
            <a:r>
              <a:rPr lang="uk-UA" sz="4000" dirty="0"/>
              <a:t>Речі навколо нас</a:t>
            </a:r>
            <a:br>
              <a:rPr lang="uk-UA" sz="4000" dirty="0"/>
            </a:br>
            <a:r>
              <a:rPr lang="uk-UA" sz="4000" dirty="0"/>
              <a:t> </a:t>
            </a:r>
            <a:r>
              <a:rPr lang="en-US" sz="4000" dirty="0"/>
              <a:t>Things around us</a:t>
            </a:r>
            <a:endParaRPr lang="uk-UA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7E4437-3807-4FD7-9A2C-223D032B5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9109" y="3681165"/>
            <a:ext cx="8045373" cy="1456320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відеоуроки</a:t>
            </a:r>
            <a:endParaRPr lang="uk-UA" dirty="0"/>
          </a:p>
          <a:p>
            <a:r>
              <a:rPr lang="en-US" dirty="0">
                <a:hlinkClick r:id="rId2"/>
              </a:rPr>
              <a:t>https://youtu.be/zSuEuIA2r_M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5573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5D57F-822B-4E98-B821-7D2B080E9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Домашня</a:t>
            </a:r>
            <a:r>
              <a:rPr lang="ru-RU" dirty="0"/>
              <a:t> робота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C2000F-AA39-41BF-95AC-947490FB9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err="1"/>
              <a:t>Повторити</a:t>
            </a:r>
            <a:r>
              <a:rPr lang="ru-RU" sz="4000" dirty="0"/>
              <a:t> слова з уроку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1708688926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3</TotalTime>
  <Words>30</Words>
  <Application>Microsoft Office PowerPoint</Application>
  <PresentationFormat>Широкоэкранный</PresentationFormat>
  <Paragraphs>5</Paragraphs>
  <Slides>2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Corbel</vt:lpstr>
      <vt:lpstr>Gill Sans MT</vt:lpstr>
      <vt:lpstr>Impact</vt:lpstr>
      <vt:lpstr>Эмблема</vt:lpstr>
      <vt:lpstr> Речі навколо нас  Things around us</vt:lpstr>
      <vt:lpstr>Домашня робота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Речі навколо нас  Things around us</dc:title>
  <dc:creator>Natalia Oros</dc:creator>
  <cp:lastModifiedBy>Natalia Oros</cp:lastModifiedBy>
  <cp:revision>1</cp:revision>
  <dcterms:created xsi:type="dcterms:W3CDTF">2022-09-20T10:25:49Z</dcterms:created>
  <dcterms:modified xsi:type="dcterms:W3CDTF">2022-09-20T10:29:20Z</dcterms:modified>
</cp:coreProperties>
</file>