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8ED1208-B554-4F05-BEAF-E354D22F6127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F9C3C82-AD35-482C-9763-16CA18173F49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33547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1208-B554-4F05-BEAF-E354D22F6127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C3C82-AD35-482C-9763-16CA18173F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555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8ED1208-B554-4F05-BEAF-E354D22F6127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F9C3C82-AD35-482C-9763-16CA18173F49}" type="slidenum">
              <a:rPr lang="uk-UA" smtClean="0"/>
              <a:t>‹#›</a:t>
            </a:fld>
            <a:endParaRPr lang="uk-UA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6282424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1208-B554-4F05-BEAF-E354D22F6127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C3C82-AD35-482C-9763-16CA18173F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84699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1208-B554-4F05-BEAF-E354D22F6127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C3C82-AD35-482C-9763-16CA18173F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4167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1208-B554-4F05-BEAF-E354D22F6127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C3C82-AD35-482C-9763-16CA18173F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500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1208-B554-4F05-BEAF-E354D22F6127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C3C82-AD35-482C-9763-16CA18173F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611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78ED1208-B554-4F05-BEAF-E354D22F6127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BF9C3C82-AD35-482C-9763-16CA18173F49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18995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78ED1208-B554-4F05-BEAF-E354D22F6127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BF9C3C82-AD35-482C-9763-16CA18173F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080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1208-B554-4F05-BEAF-E354D22F6127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C3C82-AD35-482C-9763-16CA18173F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3667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1208-B554-4F05-BEAF-E354D22F6127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C3C82-AD35-482C-9763-16CA18173F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9044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8ED1208-B554-4F05-BEAF-E354D22F6127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F9C3C82-AD35-482C-9763-16CA18173F49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02106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Qbq_CHifi_w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F7B390-EADC-45A1-891D-1031AE8024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4000" dirty="0"/>
              <a:t>День народження</a:t>
            </a:r>
            <a:br>
              <a:rPr lang="en-US" sz="4000"/>
            </a:br>
            <a:r>
              <a:rPr lang="en-US" sz="4000"/>
              <a:t>birthday</a:t>
            </a:r>
            <a:br>
              <a:rPr lang="uk-UA" sz="4000"/>
            </a:br>
            <a:endParaRPr lang="uk-UA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D99F92B-F707-412C-B642-5C1E7E85B2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045" y="4111583"/>
            <a:ext cx="8045373" cy="1543259"/>
          </a:xfrm>
        </p:spPr>
        <p:txBody>
          <a:bodyPr>
            <a:normAutofit/>
          </a:bodyPr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https://youtu.be/Qbq_CHifi_w</a:t>
            </a:r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38035401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Эмблема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Эмблем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Э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Эмблема</Template>
  <TotalTime>2</TotalTime>
  <Words>22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Corbel</vt:lpstr>
      <vt:lpstr>Gill Sans MT</vt:lpstr>
      <vt:lpstr>Impact</vt:lpstr>
      <vt:lpstr>Эмблема</vt:lpstr>
      <vt:lpstr>День народження birthday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народження birthday </dc:title>
  <dc:creator>Natalia Oros</dc:creator>
  <cp:lastModifiedBy>Natalia Oros</cp:lastModifiedBy>
  <cp:revision>1</cp:revision>
  <dcterms:created xsi:type="dcterms:W3CDTF">2022-09-20T10:30:11Z</dcterms:created>
  <dcterms:modified xsi:type="dcterms:W3CDTF">2022-09-20T10:32:46Z</dcterms:modified>
</cp:coreProperties>
</file>