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7F1F864-E411-4DD1-923A-A72791EEC3BA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4F36872-FEB6-4531-AF86-EFFBF5804F83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08448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1F864-E411-4DD1-923A-A72791EEC3BA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6872-FEB6-4531-AF86-EFFBF5804F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8588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7F1F864-E411-4DD1-923A-A72791EEC3BA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4F36872-FEB6-4531-AF86-EFFBF5804F83}" type="slidenum">
              <a:rPr lang="uk-UA" smtClean="0"/>
              <a:t>‹#›</a:t>
            </a:fld>
            <a:endParaRPr lang="uk-UA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0715298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1F864-E411-4DD1-923A-A72791EEC3BA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6872-FEB6-4531-AF86-EFFBF5804F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14511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1F864-E411-4DD1-923A-A72791EEC3BA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6872-FEB6-4531-AF86-EFFBF5804F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01321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1F864-E411-4DD1-923A-A72791EEC3BA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6872-FEB6-4531-AF86-EFFBF5804F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537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1F864-E411-4DD1-923A-A72791EEC3BA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6872-FEB6-4531-AF86-EFFBF5804F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7051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C7F1F864-E411-4DD1-923A-A72791EEC3BA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64F36872-FEB6-4531-AF86-EFFBF5804F83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99114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C7F1F864-E411-4DD1-923A-A72791EEC3BA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64F36872-FEB6-4531-AF86-EFFBF5804F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9282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1F864-E411-4DD1-923A-A72791EEC3BA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6872-FEB6-4531-AF86-EFFBF5804F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7621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1F864-E411-4DD1-923A-A72791EEC3BA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6872-FEB6-4531-AF86-EFFBF5804F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9195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7F1F864-E411-4DD1-923A-A72791EEC3BA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4F36872-FEB6-4531-AF86-EFFBF5804F83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97294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l9L1nYNa5pc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9A1C92-7512-4B97-9F7C-5E67BD8747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Я і моє оточення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98BDE7-B041-4243-ACD2-6898BC94DF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045" y="4798725"/>
            <a:ext cx="8045373" cy="1397538"/>
          </a:xfrm>
        </p:spPr>
        <p:txBody>
          <a:bodyPr>
            <a:normAutofit/>
          </a:bodyPr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https://youtu.be/l9L1nYNa5pc</a:t>
            </a:r>
            <a:endParaRPr lang="uk-UA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97449319"/>
      </p:ext>
    </p:extLst>
  </p:cSld>
  <p:clrMapOvr>
    <a:masterClrMapping/>
  </p:clrMapOvr>
</p:sld>
</file>

<file path=ppt/theme/theme1.xml><?xml version="1.0" encoding="utf-8"?>
<a:theme xmlns:a="http://schemas.openxmlformats.org/drawingml/2006/main" name="Эмблема">
  <a:themeElements>
    <a:clrScheme name="Эмблема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Эмблема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Эмблем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Эмблема</Template>
  <TotalTime>14</TotalTime>
  <Words>17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Corbel</vt:lpstr>
      <vt:lpstr>Gill Sans MT</vt:lpstr>
      <vt:lpstr>Impact</vt:lpstr>
      <vt:lpstr>Эмблема</vt:lpstr>
      <vt:lpstr>Я і моє оточення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і моє оточення</dc:title>
  <dc:creator>Natalia Oros</dc:creator>
  <cp:lastModifiedBy>Natalia Oros</cp:lastModifiedBy>
  <cp:revision>1</cp:revision>
  <dcterms:created xsi:type="dcterms:W3CDTF">2022-09-20T10:37:56Z</dcterms:created>
  <dcterms:modified xsi:type="dcterms:W3CDTF">2022-09-20T10:52:27Z</dcterms:modified>
</cp:coreProperties>
</file>