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4FD3232-296D-47EE-89EA-A8043BB6B9A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F32C08A-923F-4E78-B3C2-F7F3241C0DAB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18176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3232-296D-47EE-89EA-A8043BB6B9A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C08A-923F-4E78-B3C2-F7F3241C0D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6322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4FD3232-296D-47EE-89EA-A8043BB6B9A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F32C08A-923F-4E78-B3C2-F7F3241C0DAB}" type="slidenum">
              <a:rPr lang="uk-UA" smtClean="0"/>
              <a:t>‹#›</a:t>
            </a:fld>
            <a:endParaRPr lang="uk-UA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834907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3232-296D-47EE-89EA-A8043BB6B9A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C08A-923F-4E78-B3C2-F7F3241C0D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2595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3232-296D-47EE-89EA-A8043BB6B9A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C08A-923F-4E78-B3C2-F7F3241C0D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1761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3232-296D-47EE-89EA-A8043BB6B9A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C08A-923F-4E78-B3C2-F7F3241C0D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220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3232-296D-47EE-89EA-A8043BB6B9A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C08A-923F-4E78-B3C2-F7F3241C0D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524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E4FD3232-296D-47EE-89EA-A8043BB6B9A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0F32C08A-923F-4E78-B3C2-F7F3241C0DAB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89773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E4FD3232-296D-47EE-89EA-A8043BB6B9A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0F32C08A-923F-4E78-B3C2-F7F3241C0D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5553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3232-296D-47EE-89EA-A8043BB6B9A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C08A-923F-4E78-B3C2-F7F3241C0D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0646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3232-296D-47EE-89EA-A8043BB6B9A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C08A-923F-4E78-B3C2-F7F3241C0D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791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4FD3232-296D-47EE-89EA-A8043BB6B9A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F32C08A-923F-4E78-B3C2-F7F3241C0DAB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78911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1LVvVKqBa8Y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59037-30E9-494B-8B18-10C358E547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6000" dirty="0"/>
              <a:t>Національності</a:t>
            </a:r>
            <a:br>
              <a:rPr lang="uk-UA" sz="6000" dirty="0"/>
            </a:br>
            <a:r>
              <a:rPr lang="en-US" sz="6000" dirty="0"/>
              <a:t>nationalities</a:t>
            </a:r>
            <a:endParaRPr lang="uk-UA" sz="6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DBD688-06F6-46C2-8E6F-02236BDC7F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045" y="4783263"/>
            <a:ext cx="8045373" cy="1420225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https://youtu.be/1LVvVKqBa8Y</a:t>
            </a:r>
            <a:endParaRPr lang="uk-UA" dirty="0"/>
          </a:p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r>
              <a:rPr lang="uk-UA"/>
              <a:t> до 10 хв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70959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27BE64-8390-489B-B2C0-21AC3915C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Домашня</a:t>
            </a:r>
            <a:r>
              <a:rPr lang="ru-RU" dirty="0"/>
              <a:t> робота:</a:t>
            </a:r>
            <a:br>
              <a:rPr lang="ru-RU" dirty="0"/>
            </a:br>
            <a:r>
              <a:rPr lang="uk-UA" dirty="0"/>
              <a:t>вправа 1,2, ст.10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337B1F4-9925-48D9-9F88-4C3B4AC2BC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3359" y="2062216"/>
            <a:ext cx="4093426" cy="4413399"/>
          </a:xfrm>
        </p:spPr>
      </p:pic>
    </p:spTree>
    <p:extLst>
      <p:ext uri="{BB962C8B-B14F-4D97-AF65-F5344CB8AC3E}">
        <p14:creationId xmlns:p14="http://schemas.microsoft.com/office/powerpoint/2010/main" val="1587987244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61</TotalTime>
  <Words>29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Corbel</vt:lpstr>
      <vt:lpstr>Gill Sans MT</vt:lpstr>
      <vt:lpstr>Impact</vt:lpstr>
      <vt:lpstr>Эмблема</vt:lpstr>
      <vt:lpstr>Національності nationalities</vt:lpstr>
      <vt:lpstr>Домашня робота: вправа 1,2, ст.10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Національності nationalities</dc:title>
  <dc:creator>Natalia Oros</dc:creator>
  <cp:lastModifiedBy>Natalia Oros</cp:lastModifiedBy>
  <cp:revision>2</cp:revision>
  <dcterms:created xsi:type="dcterms:W3CDTF">2022-09-21T08:16:27Z</dcterms:created>
  <dcterms:modified xsi:type="dcterms:W3CDTF">2022-09-21T09:23:58Z</dcterms:modified>
</cp:coreProperties>
</file>