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916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04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95486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9413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8751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112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337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4039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824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053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489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3CF2DBE-6B58-4BF1-B4D8-EB1A919BD122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31201FB-8BD6-4CE5-B057-6CD8B34C7175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4378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1LVvVKqBa8Y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FB620-0795-4111-944C-66A277558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587" y="2193262"/>
            <a:ext cx="10318418" cy="4394988"/>
          </a:xfrm>
        </p:spPr>
        <p:txBody>
          <a:bodyPr/>
          <a:lstStyle/>
          <a:p>
            <a:r>
              <a:rPr lang="uk-UA" sz="4400" dirty="0"/>
              <a:t>Національності</a:t>
            </a:r>
            <a:br>
              <a:rPr lang="en-US" sz="4400" dirty="0"/>
            </a:br>
            <a:r>
              <a:rPr lang="en-US" sz="4400" dirty="0"/>
              <a:t>Nationalities</a:t>
            </a:r>
            <a:br>
              <a:rPr lang="en-US" sz="4400" dirty="0"/>
            </a:b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E705C9-951F-4DBB-A1ED-09E52D874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5388472"/>
            <a:ext cx="8045373" cy="1301086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r>
              <a:rPr lang="en-US" dirty="0"/>
              <a:t> </a:t>
            </a:r>
            <a:r>
              <a:rPr lang="ru-RU"/>
              <a:t>з 10хв</a:t>
            </a:r>
            <a:endParaRPr lang="uk-UA" dirty="0"/>
          </a:p>
          <a:p>
            <a:r>
              <a:rPr lang="en-US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https://youtu.be/1LVvVKqBa8Y</a:t>
            </a:r>
            <a:endParaRPr lang="uk-UA" dirty="0">
              <a:solidFill>
                <a:srgbClr val="FFC000"/>
              </a:solidFill>
            </a:endParaRP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2426588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4</TotalTime>
  <Words>20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Corbel</vt:lpstr>
      <vt:lpstr>Gill Sans MT</vt:lpstr>
      <vt:lpstr>Impact</vt:lpstr>
      <vt:lpstr>Эмблема</vt:lpstr>
      <vt:lpstr>Національності Nationalities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Національності Nationalities  </dc:title>
  <dc:creator>Natalia Oros</dc:creator>
  <cp:lastModifiedBy>Natalia Oros</cp:lastModifiedBy>
  <cp:revision>1</cp:revision>
  <dcterms:created xsi:type="dcterms:W3CDTF">2022-09-21T09:18:24Z</dcterms:created>
  <dcterms:modified xsi:type="dcterms:W3CDTF">2022-09-21T09:23:22Z</dcterms:modified>
</cp:coreProperties>
</file>