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2557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97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81183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64575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151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47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55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5407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37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96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637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C04A00F-1CDA-4F41-B5D0-3DC257FB5B7E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DA98002-1EFF-4DE0-B29C-ED8ABF9D8A47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161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uwra1HGC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3F9B5-B856-498F-A9CF-48F7DC35D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2" y="477303"/>
            <a:ext cx="10318418" cy="4394988"/>
          </a:xfrm>
        </p:spPr>
        <p:txBody>
          <a:bodyPr/>
          <a:lstStyle/>
          <a:p>
            <a:r>
              <a:rPr lang="uk-UA" dirty="0"/>
              <a:t>Сім’я</a:t>
            </a:r>
            <a:br>
              <a:rPr lang="uk-UA" dirty="0"/>
            </a:br>
            <a:r>
              <a:rPr lang="uk-UA" dirty="0"/>
              <a:t> </a:t>
            </a:r>
            <a:r>
              <a:rPr lang="en-US" dirty="0"/>
              <a:t>family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F4553A-B025-4B95-8C5E-D7366E276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4" y="4501151"/>
            <a:ext cx="8045373" cy="1586828"/>
          </a:xfrm>
        </p:spPr>
        <p:txBody>
          <a:bodyPr>
            <a:normAutofit/>
          </a:bodyPr>
          <a:lstStyle/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прогляньте </a:t>
            </a:r>
            <a:r>
              <a:rPr lang="ru-RU" dirty="0" err="1"/>
              <a:t>відеоурок</a:t>
            </a:r>
            <a:endParaRPr lang="ru-RU" dirty="0"/>
          </a:p>
          <a:p>
            <a:r>
              <a:rPr lang="en-US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https://youtu.be/Nvuwra1HGCM</a:t>
            </a:r>
            <a:endParaRPr lang="en-US" dirty="0">
              <a:solidFill>
                <a:srgbClr val="FFC00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44865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E36C9-21F8-4EF1-B372-8374AE2E2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Домашня</a:t>
            </a:r>
            <a:r>
              <a:rPr lang="ru-RU" dirty="0"/>
              <a:t> робота:</a:t>
            </a:r>
            <a:br>
              <a:rPr lang="ru-RU" dirty="0"/>
            </a:br>
            <a:r>
              <a:rPr lang="ru-RU" dirty="0" err="1"/>
              <a:t>читати</a:t>
            </a:r>
            <a:r>
              <a:rPr lang="ru-RU" dirty="0"/>
              <a:t> впр.4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F4A715-87C0-4292-A7B2-E2B021875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652" y="2449168"/>
            <a:ext cx="8214539" cy="3205674"/>
          </a:xfrm>
        </p:spPr>
      </p:pic>
    </p:spTree>
    <p:extLst>
      <p:ext uri="{BB962C8B-B14F-4D97-AF65-F5344CB8AC3E}">
        <p14:creationId xmlns:p14="http://schemas.microsoft.com/office/powerpoint/2010/main" val="46791048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8</TotalTime>
  <Words>25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Corbel</vt:lpstr>
      <vt:lpstr>Gill Sans MT</vt:lpstr>
      <vt:lpstr>Impact</vt:lpstr>
      <vt:lpstr>Эмблема</vt:lpstr>
      <vt:lpstr>Сім’я  family</vt:lpstr>
      <vt:lpstr>Домашня робота: читати впр.4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Сім’я  family</dc:title>
  <dc:creator>Natalia Oros</dc:creator>
  <cp:lastModifiedBy>Natalia Oros</cp:lastModifiedBy>
  <cp:revision>1</cp:revision>
  <dcterms:created xsi:type="dcterms:W3CDTF">2022-09-21T09:24:26Z</dcterms:created>
  <dcterms:modified xsi:type="dcterms:W3CDTF">2022-09-21T09:32:29Z</dcterms:modified>
</cp:coreProperties>
</file>