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20430AFB-452E-410E-98A6-656CA75AB830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EFDC215-8C73-4FFB-87A4-031CC518319B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43984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30AFB-452E-410E-98A6-656CA75AB830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DC215-8C73-4FFB-87A4-031CC518319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71757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20430AFB-452E-410E-98A6-656CA75AB830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5EFDC215-8C73-4FFB-87A4-031CC518319B}" type="slidenum">
              <a:rPr lang="uk-UA" smtClean="0"/>
              <a:t>‹#›</a:t>
            </a:fld>
            <a:endParaRPr lang="uk-UA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970273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30AFB-452E-410E-98A6-656CA75AB830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DC215-8C73-4FFB-87A4-031CC518319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822261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30AFB-452E-410E-98A6-656CA75AB830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DC215-8C73-4FFB-87A4-031CC518319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049110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30AFB-452E-410E-98A6-656CA75AB830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DC215-8C73-4FFB-87A4-031CC518319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35633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30AFB-452E-410E-98A6-656CA75AB830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DC215-8C73-4FFB-87A4-031CC518319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39306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20430AFB-452E-410E-98A6-656CA75AB830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5EFDC215-8C73-4FFB-87A4-031CC518319B}" type="slidenum">
              <a:rPr lang="uk-UA" smtClean="0"/>
              <a:t>‹#›</a:t>
            </a:fld>
            <a:endParaRPr lang="uk-UA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219346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20430AFB-452E-410E-98A6-656CA75AB830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5EFDC215-8C73-4FFB-87A4-031CC518319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179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30AFB-452E-410E-98A6-656CA75AB830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DC215-8C73-4FFB-87A4-031CC518319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1524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30AFB-452E-410E-98A6-656CA75AB830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DC215-8C73-4FFB-87A4-031CC518319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46836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20430AFB-452E-410E-98A6-656CA75AB830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EFDC215-8C73-4FFB-87A4-031CC518319B}" type="slidenum">
              <a:rPr lang="uk-UA" smtClean="0"/>
              <a:t>‹#›</a:t>
            </a:fld>
            <a:endParaRPr lang="uk-UA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64830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MQf4m2waBE8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C1C941-9D4F-4792-8C95-7C6CD37014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sz="2800" dirty="0"/>
              <a:t>Представлення члені в родини</a:t>
            </a:r>
            <a:br>
              <a:rPr lang="uk-UA" sz="2800" dirty="0"/>
            </a:br>
            <a:r>
              <a:rPr lang="en-US" sz="2800" dirty="0"/>
              <a:t>introducing my family</a:t>
            </a:r>
            <a:endParaRPr lang="uk-UA" sz="28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F2EBEFF-7142-4161-8882-BD59A6B5DF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73313" y="4751097"/>
            <a:ext cx="8454319" cy="1697829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C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https://youtu.be/MQf4m2waBE8</a:t>
            </a:r>
            <a:endParaRPr lang="uk-UA" dirty="0">
              <a:solidFill>
                <a:srgbClr val="FFC000"/>
              </a:solidFill>
            </a:endParaRPr>
          </a:p>
          <a:p>
            <a:r>
              <a:rPr lang="uk-UA" dirty="0">
                <a:solidFill>
                  <a:schemeClr val="tx1"/>
                </a:solidFill>
              </a:rPr>
              <a:t>Перейдіть за посиланням та перегляньте </a:t>
            </a:r>
            <a:r>
              <a:rPr lang="uk-UA" dirty="0" err="1">
                <a:solidFill>
                  <a:schemeClr val="tx1"/>
                </a:solidFill>
              </a:rPr>
              <a:t>відеоурок</a:t>
            </a:r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7004379"/>
      </p:ext>
    </p:extLst>
  </p:cSld>
  <p:clrMapOvr>
    <a:masterClrMapping/>
  </p:clrMapOvr>
</p:sld>
</file>

<file path=ppt/theme/theme1.xml><?xml version="1.0" encoding="utf-8"?>
<a:theme xmlns:a="http://schemas.openxmlformats.org/drawingml/2006/main" name="Эмблема">
  <a:themeElements>
    <a:clrScheme name="Эмблема">
      <a:dk1>
        <a:sysClr val="windowText" lastClr="000000"/>
      </a:dk1>
      <a:lt1>
        <a:sysClr val="window" lastClr="FFFFFF"/>
      </a:lt1>
      <a:dk2>
        <a:srgbClr val="171312"/>
      </a:dk2>
      <a:lt2>
        <a:srgbClr val="F7F0DF"/>
      </a:lt2>
      <a:accent1>
        <a:srgbClr val="53AE6E"/>
      </a:accent1>
      <a:accent2>
        <a:srgbClr val="326267"/>
      </a:accent2>
      <a:accent3>
        <a:srgbClr val="C5C34A"/>
      </a:accent3>
      <a:accent4>
        <a:srgbClr val="BF6546"/>
      </a:accent4>
      <a:accent5>
        <a:srgbClr val="81B5A8"/>
      </a:accent5>
      <a:accent6>
        <a:srgbClr val="636455"/>
      </a:accent6>
      <a:hlink>
        <a:srgbClr val="81B5A8"/>
      </a:hlink>
      <a:folHlink>
        <a:srgbClr val="936888"/>
      </a:folHlink>
    </a:clrScheme>
    <a:fontScheme name="Эмблема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Эмблема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A1A3E1F0-B5EF-49C5-810A-B1B32AEDDC8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Эмблема</Template>
  <TotalTime>5</TotalTime>
  <Words>21</Words>
  <Application>Microsoft Office PowerPoint</Application>
  <PresentationFormat>Широкоэкранный</PresentationFormat>
  <Paragraphs>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Corbel</vt:lpstr>
      <vt:lpstr>Gill Sans MT</vt:lpstr>
      <vt:lpstr>Impact</vt:lpstr>
      <vt:lpstr>Эмблема</vt:lpstr>
      <vt:lpstr>Представлення члені в родини introducing my family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Представлення члені в родини introducing my family</dc:title>
  <dc:creator>Natalia Oros</dc:creator>
  <cp:lastModifiedBy>Natalia Oros</cp:lastModifiedBy>
  <cp:revision>1</cp:revision>
  <dcterms:created xsi:type="dcterms:W3CDTF">2022-09-21T09:33:56Z</dcterms:created>
  <dcterms:modified xsi:type="dcterms:W3CDTF">2022-09-21T09:39:10Z</dcterms:modified>
</cp:coreProperties>
</file>